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579" r:id="rId2"/>
    <p:sldId id="1589" r:id="rId3"/>
    <p:sldId id="1590" r:id="rId4"/>
    <p:sldId id="1591" r:id="rId5"/>
    <p:sldId id="1592" r:id="rId6"/>
    <p:sldId id="1593" r:id="rId7"/>
    <p:sldId id="1594" r:id="rId8"/>
    <p:sldId id="1595" r:id="rId9"/>
    <p:sldId id="1596" r:id="rId10"/>
    <p:sldId id="1597" r:id="rId11"/>
    <p:sldId id="159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4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BB820-7EFD-4707-8C3A-DD59F5EC1F6D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48293-3782-4C6A-B398-96728BE083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707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2DD12-D025-4465-807A-20144EDD85A4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4434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2DD12-D025-4465-807A-20144EDD85A4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5133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DengXian" panose="02010600030101010101" pitchFamily="2" charset="-122"/>
                <a:ea typeface="DengXian" panose="02010600030101010101" pitchFamily="2" charset="-122"/>
              </a:rPr>
              <a:t>CA-I3SP has been the first Curtin mobility program to provide students with the important triple “I” experience of an international interdisciplinary industry-focused research study.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2DD12-D025-4465-807A-20144EDD85A4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5521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2DD12-D025-4465-807A-20144EDD85A4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389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2DD12-D025-4465-807A-20144EDD85A4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8920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2DD12-D025-4465-807A-20144EDD85A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2594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2DD12-D025-4465-807A-20144EDD85A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9144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2DD12-D025-4465-807A-20144EDD85A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8794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2DD12-D025-4465-807A-20144EDD85A4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8339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2DD12-D025-4465-807A-20144EDD85A4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2682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2DD12-D025-4465-807A-20144EDD85A4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6284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DC2D7-E54B-C907-04FC-B118AF0F3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3AC8EA-5E34-B6A1-46B7-5059D2FDB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E035E-F6EE-17D9-49F6-7562DED70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BF7A-D4F5-465C-9023-BA5B745416B2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F092F-EF46-F06A-1593-49680F1F0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A2BEC-4392-134D-CEDE-BDBC126BB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D777-A871-4047-AF22-85BB03B252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8585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9BC11-194D-9817-39AA-3524262E4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9301BA-221E-BE86-C072-5E913EFFD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AE36D-1DA9-86E4-1B6D-EF84D0751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BF7A-D4F5-465C-9023-BA5B745416B2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252F7-5AC9-557C-C054-300E47B36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0E319-9844-4D1F-18CD-86C89226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D777-A871-4047-AF22-85BB03B252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410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EDA06E-E771-23BE-0004-F9736692B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A47B5D-F9AE-71E5-3191-E82986E09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D62BF-6909-0053-9E11-81AFD02A8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BF7A-D4F5-465C-9023-BA5B745416B2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38503-B439-A9D1-8AA9-09EA33DDD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8FAFE-9BA5-92D1-FB1A-7D3042241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D777-A871-4047-AF22-85BB03B252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010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881E2-30E6-27A7-08A7-B2B278270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C255C-43E0-5A6F-2C36-D35EF1AA3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CEB63-6546-5C5A-8EC2-F40408AF8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BF7A-D4F5-465C-9023-BA5B745416B2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B3B1C-7483-E858-77B3-B3779E971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DBADC-8551-9B7B-03C6-74C699572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D777-A871-4047-AF22-85BB03B252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668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C75D2-0B6A-14EE-C7F3-D0A4A8C1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6EA0F-A38C-7A8E-2700-0EEADFB01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27044-D75D-9664-B567-96A838AEC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BF7A-D4F5-465C-9023-BA5B745416B2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472BF-F2AD-B0AD-50EE-12B977371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8351B-B72B-E7DD-4384-FB8CD0FBA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D777-A871-4047-AF22-85BB03B252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5869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DF906-4153-7FDE-501C-F24FB7E7A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BA3F2-67EC-A551-9EA0-4ED52018C6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3FB47-8AF5-1925-F53A-A5DE989FD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EFB2F-EA4A-8584-2AFC-39E185D1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BF7A-D4F5-465C-9023-BA5B745416B2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FE76D-9E70-F389-87C9-A9431F540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EC0F4-25BF-3A33-7659-ABA43E4D5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D777-A871-4047-AF22-85BB03B252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786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D94B2-604F-8146-B90D-A61A2212B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931B6-469F-7735-2316-37593D92F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A4B9E-32DF-5547-ADA9-A6AACA889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79A885-FE71-C7C5-2080-BB0F37F6FA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954FA6-2956-ACDA-60DE-76C566FAF1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2E22E7-000E-0736-A3A9-187B1BB60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BF7A-D4F5-465C-9023-BA5B745416B2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9C0550-580A-1A7E-0970-4F0A17676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EB4444-21E1-D9EA-558F-4CADD9D66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D777-A871-4047-AF22-85BB03B252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5015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6BFD9-33A0-2CEE-495E-75F18AFCF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ECE30A-579E-C1B8-5696-534CCD82E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BF7A-D4F5-465C-9023-BA5B745416B2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86C933-7BC8-5407-C2CA-4AE5C315D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1B55CD-CCC9-68BD-B8CC-42A2BC2B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D777-A871-4047-AF22-85BB03B252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888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F97774-3EA3-5E75-622D-833EF3BC6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BF7A-D4F5-465C-9023-BA5B745416B2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0D90B3-3AEC-AD3E-F61C-E6598E122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946B7-C844-AA26-FE02-5BE2368A1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D777-A871-4047-AF22-85BB03B252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929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12C0C-67FB-EBB8-0229-887258D7F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FD6BE-D843-83F7-A36D-110C066D1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37CE18-F365-2647-2037-74AC8CC6E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882E8-38B6-F2C3-C041-C193E8307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BF7A-D4F5-465C-9023-BA5B745416B2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14F4B-A757-B40B-79B6-F2B451721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DB525C-8BEC-7263-DEE9-D5455851E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D777-A871-4047-AF22-85BB03B252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7608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CA097-8B9F-CB9E-09F7-765DBA77E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55BA2C-7C16-0E9C-C5EA-8924733472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124D6-A94D-44DC-FA37-7AECECBA5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7B212-88EC-8AF3-087E-4FEA2F2CE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BF7A-D4F5-465C-9023-BA5B745416B2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152D8-86A5-6420-D048-49461DFBD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6D394-251A-8EA3-1C79-830823C4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D777-A871-4047-AF22-85BB03B252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506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7B85E5-49F2-8F96-3C43-1ACC2C41B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3D08C-723E-DD0C-CF9A-26CD7EDFD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3F411-BAA2-ABB5-FB70-4A538ED668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9BF7A-D4F5-465C-9023-BA5B745416B2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5A36F-FAFD-10C4-A6FA-C30E3AD62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DA0B7-B4F0-1F62-5EC0-5560DA5A6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FD777-A871-4047-AF22-85BB03B252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541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0C95510-3643-554D-87A8-D556912BB0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05" y="3627059"/>
            <a:ext cx="1874294" cy="651299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2E2C6D91-6D1C-E34A-AA0A-55A5E947E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4466377"/>
            <a:ext cx="2023720" cy="118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PEOPLE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people-centred</a:t>
            </a:r>
            <a:endParaRPr lang="en-AU" altLang="en-US" sz="1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PEDAGOGY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globally-placed</a:t>
            </a:r>
            <a:endParaRPr lang="en-AU" altLang="en-US" sz="1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rgbClr val="BF8F00"/>
                </a:solidFill>
                <a:latin typeface="Century Gothic" panose="020B0502020202020204" pitchFamily="34" charset="0"/>
              </a:rPr>
              <a:t>PRACTICE</a:t>
            </a:r>
            <a:endParaRPr lang="en-AU" altLang="en-US" sz="1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1100"/>
              </a:lnSpc>
              <a:spcBef>
                <a:spcPct val="0"/>
              </a:spcBef>
              <a:buFontTx/>
              <a:buNone/>
            </a:pPr>
            <a:r>
              <a:rPr lang="en-AU" altLang="en-US" sz="900" dirty="0">
                <a:latin typeface="Century Gothic" panose="020B0502020202020204" pitchFamily="34" charset="0"/>
              </a:rPr>
              <a:t>paradigm-shifters</a:t>
            </a:r>
            <a:endParaRPr lang="en-AU" altLang="en-US" sz="1800" dirty="0"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8E9695-24A0-E04C-B7BF-D8E9B1D8FB45}"/>
              </a:ext>
            </a:extLst>
          </p:cNvPr>
          <p:cNvCxnSpPr>
            <a:cxnSpLocks/>
          </p:cNvCxnSpPr>
          <p:nvPr/>
        </p:nvCxnSpPr>
        <p:spPr bwMode="auto">
          <a:xfrm>
            <a:off x="367529" y="3429000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7">
            <a:extLst>
              <a:ext uri="{FF2B5EF4-FFF2-40B4-BE49-F238E27FC236}">
                <a16:creationId xmlns:a16="http://schemas.microsoft.com/office/drawing/2014/main" id="{E9E2A7E5-2CB9-E54A-93F6-CDCFBB51D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787" y="5775332"/>
            <a:ext cx="1874294" cy="58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">
            <a:extLst>
              <a:ext uri="{FF2B5EF4-FFF2-40B4-BE49-F238E27FC236}">
                <a16:creationId xmlns:a16="http://schemas.microsoft.com/office/drawing/2014/main" id="{48F80115-5542-AB43-9790-52C228A7D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05" y="6171288"/>
            <a:ext cx="200183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500" dirty="0">
                <a:latin typeface="Arial" panose="020B06040202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CRICOS Provider Code 00301J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05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7F2069-804F-B04E-A88F-BA8335D05AFE}"/>
              </a:ext>
            </a:extLst>
          </p:cNvPr>
          <p:cNvCxnSpPr>
            <a:cxnSpLocks/>
          </p:cNvCxnSpPr>
          <p:nvPr/>
        </p:nvCxnSpPr>
        <p:spPr bwMode="auto">
          <a:xfrm>
            <a:off x="367529" y="5694797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4">
            <a:extLst>
              <a:ext uri="{FF2B5EF4-FFF2-40B4-BE49-F238E27FC236}">
                <a16:creationId xmlns:a16="http://schemas.microsoft.com/office/drawing/2014/main" id="{B115835E-852C-2343-A1CD-3E74E47B5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352375"/>
            <a:ext cx="1773271" cy="55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3200" b="1" dirty="0">
                <a:latin typeface="Century Gothic" panose="020B0502020202020204" pitchFamily="34" charset="0"/>
              </a:rPr>
              <a:t>CAI3SP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71E9CA8F-D370-3E49-9261-28155ECDD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83" y="1328968"/>
            <a:ext cx="1757713" cy="33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300" b="1" dirty="0">
                <a:latin typeface="DengXian" panose="02010600030101010101" pitchFamily="2" charset="-122"/>
                <a:ea typeface="DengXian" panose="02010600030101010101" pitchFamily="2" charset="-122"/>
              </a:rPr>
              <a:t>STUDENT PITCH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AU" altLang="en-US" sz="13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300" b="1" dirty="0">
                <a:latin typeface="DengXian" panose="02010600030101010101" pitchFamily="2" charset="-122"/>
                <a:ea typeface="DengXian" panose="02010600030101010101" pitchFamily="2" charset="-122"/>
              </a:rPr>
              <a:t>NCP03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AU" altLang="en-US" sz="13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300" b="1" dirty="0">
                <a:latin typeface="DengXian" panose="02010600030101010101" pitchFamily="2" charset="-122"/>
                <a:ea typeface="DengXian" panose="02010600030101010101" pitchFamily="2" charset="-122"/>
              </a:rPr>
              <a:t>NCP SINGAPORE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1300" dirty="0">
                <a:latin typeface="DengXian" panose="02010600030101010101" pitchFamily="2" charset="-122"/>
                <a:ea typeface="DengXian" panose="02010600030101010101" pitchFamily="2" charset="-122"/>
              </a:rPr>
              <a:t>JAN 08 – JAN 22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AU" altLang="en-US" sz="13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08DB9B-BA8A-6E4C-97EC-7891251880D2}"/>
              </a:ext>
            </a:extLst>
          </p:cNvPr>
          <p:cNvCxnSpPr>
            <a:cxnSpLocks/>
          </p:cNvCxnSpPr>
          <p:nvPr/>
        </p:nvCxnSpPr>
        <p:spPr bwMode="auto">
          <a:xfrm>
            <a:off x="351971" y="1205818"/>
            <a:ext cx="1685925" cy="0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704257F-5844-074D-A7CF-A2C28476A224}"/>
              </a:ext>
            </a:extLst>
          </p:cNvPr>
          <p:cNvSpPr txBox="1">
            <a:spLocks/>
          </p:cNvSpPr>
          <p:nvPr/>
        </p:nvSpPr>
        <p:spPr>
          <a:xfrm>
            <a:off x="4827374" y="3739949"/>
            <a:ext cx="6703588" cy="26208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AU" sz="2800" b="1" dirty="0">
                <a:latin typeface="DengXian" panose="02010600030101010101" pitchFamily="2" charset="-122"/>
                <a:ea typeface="DengXian" panose="02010600030101010101" pitchFamily="2" charset="-122"/>
                <a:cs typeface="Helvetica"/>
              </a:rPr>
              <a:t>Industry, Innovation and Infrastructure</a:t>
            </a:r>
            <a:br>
              <a:rPr lang="en-AU" sz="2800" b="1" dirty="0">
                <a:latin typeface="DengXian" panose="02010600030101010101" pitchFamily="2" charset="-122"/>
                <a:ea typeface="DengXian" panose="02010600030101010101" pitchFamily="2" charset="-122"/>
                <a:cs typeface="Helvetica"/>
              </a:rPr>
            </a:br>
            <a:r>
              <a:rPr lang="en-AU" sz="2800" b="1" dirty="0">
                <a:latin typeface="DengXian" panose="02010600030101010101" pitchFamily="2" charset="-122"/>
                <a:ea typeface="DengXian" panose="02010600030101010101" pitchFamily="2" charset="-122"/>
                <a:cs typeface="Helvetica"/>
              </a:rPr>
              <a:t>- </a:t>
            </a:r>
            <a:r>
              <a:rPr lang="en-AU" sz="2800" b="1" i="1" dirty="0" err="1">
                <a:latin typeface="DengXian" panose="02010600030101010101" pitchFamily="2" charset="-122"/>
                <a:ea typeface="DengXian" panose="02010600030101010101" pitchFamily="2" charset="-122"/>
                <a:cs typeface="Helvetica"/>
              </a:rPr>
              <a:t>Greenification</a:t>
            </a:r>
            <a:br>
              <a:rPr lang="en-AU" sz="2800" dirty="0">
                <a:latin typeface="DengXian" panose="02010600030101010101" pitchFamily="2" charset="-122"/>
                <a:ea typeface="DengXian" panose="02010600030101010101" pitchFamily="2" charset="-122"/>
                <a:cs typeface="Helvetica" panose="020B0604020202020204" pitchFamily="34" charset="0"/>
              </a:rPr>
            </a:br>
            <a:br>
              <a:rPr lang="en-AU" sz="28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Helvetica" panose="020B0604020202020204" pitchFamily="34" charset="0"/>
              </a:rPr>
            </a:br>
            <a:r>
              <a:rPr lang="en-AU" sz="1700" dirty="0">
                <a:latin typeface="DengXian" panose="02010600030101010101" pitchFamily="2" charset="-122"/>
                <a:ea typeface="DengXian" panose="02010600030101010101" pitchFamily="2" charset="-122"/>
                <a:cs typeface="Helvetica"/>
              </a:rPr>
              <a:t>Dylan Jamieson</a:t>
            </a:r>
            <a:br>
              <a:rPr lang="en-AU" sz="1700" dirty="0">
                <a:latin typeface="DengXian" panose="02010600030101010101" pitchFamily="2" charset="-122"/>
                <a:ea typeface="DengXian" panose="02010600030101010101" pitchFamily="2" charset="-122"/>
                <a:cs typeface="Helvetica"/>
              </a:rPr>
            </a:br>
            <a:r>
              <a:rPr lang="en-AU" sz="1700" dirty="0">
                <a:latin typeface="DengXian" panose="02010600030101010101" pitchFamily="2" charset="-122"/>
                <a:ea typeface="DengXian" panose="02010600030101010101" pitchFamily="2" charset="-122"/>
                <a:cs typeface="Helvetica"/>
              </a:rPr>
              <a:t>Jai Francis</a:t>
            </a:r>
            <a:br>
              <a:rPr lang="en-AU" sz="1700" dirty="0">
                <a:latin typeface="DengXian" panose="02010600030101010101" pitchFamily="2" charset="-122"/>
                <a:ea typeface="DengXian" panose="02010600030101010101" pitchFamily="2" charset="-122"/>
                <a:cs typeface="Helvetica"/>
              </a:rPr>
            </a:br>
            <a:r>
              <a:rPr lang="en-AU" sz="1700" dirty="0" err="1">
                <a:latin typeface="DengXian" panose="02010600030101010101" pitchFamily="2" charset="-122"/>
                <a:ea typeface="DengXian" panose="02010600030101010101" pitchFamily="2" charset="-122"/>
                <a:cs typeface="Helvetica"/>
              </a:rPr>
              <a:t>Levon</a:t>
            </a:r>
            <a:r>
              <a:rPr lang="en-AU" sz="1700" dirty="0">
                <a:latin typeface="DengXian" panose="02010600030101010101" pitchFamily="2" charset="-122"/>
                <a:ea typeface="DengXian" panose="02010600030101010101" pitchFamily="2" charset="-122"/>
                <a:cs typeface="Helvetica"/>
              </a:rPr>
              <a:t> Koenig</a:t>
            </a:r>
            <a:br>
              <a:rPr lang="en-AU" sz="1700" dirty="0">
                <a:latin typeface="DengXian" panose="02010600030101010101" pitchFamily="2" charset="-122"/>
                <a:ea typeface="DengXian" panose="02010600030101010101" pitchFamily="2" charset="-122"/>
                <a:cs typeface="Helvetica"/>
              </a:rPr>
            </a:br>
            <a:r>
              <a:rPr lang="en-AU" sz="1700" dirty="0">
                <a:latin typeface="DengXian" panose="02010600030101010101" pitchFamily="2" charset="-122"/>
                <a:ea typeface="DengXian" panose="02010600030101010101" pitchFamily="2" charset="-122"/>
                <a:cs typeface="Helvetica"/>
              </a:rPr>
              <a:t>Nathan Ha</a:t>
            </a:r>
          </a:p>
        </p:txBody>
      </p:sp>
      <p:pic>
        <p:nvPicPr>
          <p:cNvPr id="14" name="Picture 13" descr="Diagram, application&#10;&#10;Description automatically generated">
            <a:extLst>
              <a:ext uri="{FF2B5EF4-FFF2-40B4-BE49-F238E27FC236}">
                <a16:creationId xmlns:a16="http://schemas.microsoft.com/office/drawing/2014/main" id="{0F964859-2CBF-5B48-BCB7-353A977A3A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1503" y="961304"/>
            <a:ext cx="4759459" cy="266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37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1EC2578-6436-CD48-8A16-3800744331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23" y="0"/>
            <a:ext cx="12102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88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D0D80580-8AB0-1344-A830-78A348CBE3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00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, green&#10;&#10;Description automatically generated">
            <a:extLst>
              <a:ext uri="{FF2B5EF4-FFF2-40B4-BE49-F238E27FC236}">
                <a16:creationId xmlns:a16="http://schemas.microsoft.com/office/drawing/2014/main" id="{6D7A60CF-B44B-B940-B615-A488F055B6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61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B09035F-DFD0-BF48-8A0A-EC632879CF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5" y="0"/>
            <a:ext cx="1216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50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DB2A079B-9E57-4A49-8F53-D7C497ABA1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07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urface chart&#10;&#10;Description automatically generated">
            <a:extLst>
              <a:ext uri="{FF2B5EF4-FFF2-40B4-BE49-F238E27FC236}">
                <a16:creationId xmlns:a16="http://schemas.microsoft.com/office/drawing/2014/main" id="{9D1F8B1A-5768-EB49-B954-460D7AB371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71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application&#10;&#10;Description automatically generated">
            <a:extLst>
              <a:ext uri="{FF2B5EF4-FFF2-40B4-BE49-F238E27FC236}">
                <a16:creationId xmlns:a16="http://schemas.microsoft.com/office/drawing/2014/main" id="{A7703FB6-13E7-FA41-9D8B-E1297C56B7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89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9086E80D-5231-F446-ACF9-9C52852D92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79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C4C3C2D2-6F08-454D-AE43-35AFD989F2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23" y="0"/>
            <a:ext cx="12102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57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7492128E-A43C-C340-8E9F-E40E3B4969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08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Widescreen</PresentationFormat>
  <Paragraphs>28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DengXian</vt:lpstr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Sheffield</dc:creator>
  <cp:lastModifiedBy>Rachel Sheffield</cp:lastModifiedBy>
  <cp:revision>1</cp:revision>
  <dcterms:created xsi:type="dcterms:W3CDTF">2023-03-26T07:30:28Z</dcterms:created>
  <dcterms:modified xsi:type="dcterms:W3CDTF">2023-03-26T07:31:23Z</dcterms:modified>
</cp:coreProperties>
</file>