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562" r:id="rId2"/>
    <p:sldId id="1563" r:id="rId3"/>
    <p:sldId id="335" r:id="rId4"/>
    <p:sldId id="1576" r:id="rId5"/>
    <p:sldId id="1564" r:id="rId6"/>
    <p:sldId id="1565" r:id="rId7"/>
    <p:sldId id="1567" r:id="rId8"/>
    <p:sldId id="1568" r:id="rId9"/>
    <p:sldId id="1569" r:id="rId10"/>
    <p:sldId id="1570" r:id="rId11"/>
    <p:sldId id="1571" r:id="rId12"/>
    <p:sldId id="15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7FD5A-BF02-41E5-AE3A-11FC9A8C26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0F319-DE41-424D-9C34-6E2CEC9E93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Cultural immersion</a:t>
          </a:r>
        </a:p>
      </dgm:t>
    </dgm:pt>
    <dgm:pt modelId="{D4A5B137-1385-4AB8-97E6-53524FDDD300}" type="parTrans" cxnId="{A1E311FA-4344-4014-8B47-CED4248E46DC}">
      <dgm:prSet/>
      <dgm:spPr/>
      <dgm:t>
        <a:bodyPr/>
        <a:lstStyle/>
        <a:p>
          <a:endParaRPr lang="en-US"/>
        </a:p>
      </dgm:t>
    </dgm:pt>
    <dgm:pt modelId="{35633B2D-45B2-431A-BB18-B0F324443A27}" type="sibTrans" cxnId="{A1E311FA-4344-4014-8B47-CED4248E46DC}">
      <dgm:prSet/>
      <dgm:spPr/>
      <dgm:t>
        <a:bodyPr/>
        <a:lstStyle/>
        <a:p>
          <a:endParaRPr lang="en-US"/>
        </a:p>
      </dgm:t>
    </dgm:pt>
    <dgm:pt modelId="{7BD91AF2-08A0-4783-8841-4FFCC976F4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Global perspective</a:t>
          </a:r>
        </a:p>
      </dgm:t>
    </dgm:pt>
    <dgm:pt modelId="{A897259E-70D9-4D99-936D-A7D1203CC138}" type="parTrans" cxnId="{DE057723-5C90-41F0-8B30-20B163F139F8}">
      <dgm:prSet/>
      <dgm:spPr/>
      <dgm:t>
        <a:bodyPr/>
        <a:lstStyle/>
        <a:p>
          <a:endParaRPr lang="en-US"/>
        </a:p>
      </dgm:t>
    </dgm:pt>
    <dgm:pt modelId="{E80EFB4B-3870-4D68-8508-5015BC1905D4}" type="sibTrans" cxnId="{DE057723-5C90-41F0-8B30-20B163F139F8}">
      <dgm:prSet/>
      <dgm:spPr/>
      <dgm:t>
        <a:bodyPr/>
        <a:lstStyle/>
        <a:p>
          <a:endParaRPr lang="en-US"/>
        </a:p>
      </dgm:t>
    </dgm:pt>
    <dgm:pt modelId="{AD5DF943-EE89-40F4-B76A-886F691C31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Widening horizons</a:t>
          </a:r>
        </a:p>
      </dgm:t>
    </dgm:pt>
    <dgm:pt modelId="{BB91210D-EA55-44C1-A773-9C819E8A364B}" type="parTrans" cxnId="{6BA5E88D-212C-4D2C-895A-442785669EA2}">
      <dgm:prSet/>
      <dgm:spPr/>
      <dgm:t>
        <a:bodyPr/>
        <a:lstStyle/>
        <a:p>
          <a:endParaRPr lang="en-US"/>
        </a:p>
      </dgm:t>
    </dgm:pt>
    <dgm:pt modelId="{5F9650D4-5B97-4B8B-9356-67544DC62E38}" type="sibTrans" cxnId="{6BA5E88D-212C-4D2C-895A-442785669EA2}">
      <dgm:prSet/>
      <dgm:spPr/>
      <dgm:t>
        <a:bodyPr/>
        <a:lstStyle/>
        <a:p>
          <a:endParaRPr lang="en-US"/>
        </a:p>
      </dgm:t>
    </dgm:pt>
    <dgm:pt modelId="{BD9DED3D-53E7-4320-8C99-DBC9661CBC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Interfaculty working and co-operation</a:t>
          </a:r>
        </a:p>
      </dgm:t>
    </dgm:pt>
    <dgm:pt modelId="{3156BBD3-726D-416E-9A21-5FCBA7713667}" type="parTrans" cxnId="{C94F43AE-4FB4-4E96-B1A7-89C12AECAAE1}">
      <dgm:prSet/>
      <dgm:spPr/>
      <dgm:t>
        <a:bodyPr/>
        <a:lstStyle/>
        <a:p>
          <a:endParaRPr lang="en-US"/>
        </a:p>
      </dgm:t>
    </dgm:pt>
    <dgm:pt modelId="{F97C80A3-C4D0-4AC1-A515-81F752E42372}" type="sibTrans" cxnId="{C94F43AE-4FB4-4E96-B1A7-89C12AECAAE1}">
      <dgm:prSet/>
      <dgm:spPr/>
      <dgm:t>
        <a:bodyPr/>
        <a:lstStyle/>
        <a:p>
          <a:endParaRPr lang="en-US"/>
        </a:p>
      </dgm:t>
    </dgm:pt>
    <dgm:pt modelId="{1F53BA1C-6E14-44EA-BD1C-30CA63D78DEF}" type="pres">
      <dgm:prSet presAssocID="{DAC7FD5A-BF02-41E5-AE3A-11FC9A8C26EF}" presName="root" presStyleCnt="0">
        <dgm:presLayoutVars>
          <dgm:dir/>
          <dgm:resizeHandles val="exact"/>
        </dgm:presLayoutVars>
      </dgm:prSet>
      <dgm:spPr/>
    </dgm:pt>
    <dgm:pt modelId="{E787E643-2BFC-4E90-90AA-54E3FF5A8C51}" type="pres">
      <dgm:prSet presAssocID="{26E0F319-DE41-424D-9C34-6E2CEC9E9365}" presName="compNode" presStyleCnt="0"/>
      <dgm:spPr/>
    </dgm:pt>
    <dgm:pt modelId="{4EF19929-D016-4CCC-BC6D-532DD91CF943}" type="pres">
      <dgm:prSet presAssocID="{26E0F319-DE41-424D-9C34-6E2CEC9E9365}" presName="bgRect" presStyleLbl="bgShp" presStyleIdx="0" presStyleCnt="4"/>
      <dgm:spPr/>
    </dgm:pt>
    <dgm:pt modelId="{4AAF4E3B-B67F-4ED9-99CF-EB1D6E1D623E}" type="pres">
      <dgm:prSet presAssocID="{26E0F319-DE41-424D-9C34-6E2CEC9E9365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A7208A4-DCB2-4F32-A8F7-CB59113EC61D}" type="pres">
      <dgm:prSet presAssocID="{26E0F319-DE41-424D-9C34-6E2CEC9E9365}" presName="spaceRect" presStyleCnt="0"/>
      <dgm:spPr/>
    </dgm:pt>
    <dgm:pt modelId="{A952BB26-ECEF-4005-93F1-F1AE46E0F97F}" type="pres">
      <dgm:prSet presAssocID="{26E0F319-DE41-424D-9C34-6E2CEC9E9365}" presName="parTx" presStyleLbl="revTx" presStyleIdx="0" presStyleCnt="4">
        <dgm:presLayoutVars>
          <dgm:chMax val="0"/>
          <dgm:chPref val="0"/>
        </dgm:presLayoutVars>
      </dgm:prSet>
      <dgm:spPr/>
    </dgm:pt>
    <dgm:pt modelId="{DC8CDE3C-BB10-4119-953C-BCADCBE6C8EF}" type="pres">
      <dgm:prSet presAssocID="{35633B2D-45B2-431A-BB18-B0F324443A27}" presName="sibTrans" presStyleCnt="0"/>
      <dgm:spPr/>
    </dgm:pt>
    <dgm:pt modelId="{C421C317-433A-4943-801D-95049C0DF934}" type="pres">
      <dgm:prSet presAssocID="{7BD91AF2-08A0-4783-8841-4FFCC976F440}" presName="compNode" presStyleCnt="0"/>
      <dgm:spPr/>
    </dgm:pt>
    <dgm:pt modelId="{940BFC20-30BF-4C24-B5C2-702B81A244DD}" type="pres">
      <dgm:prSet presAssocID="{7BD91AF2-08A0-4783-8841-4FFCC976F440}" presName="bgRect" presStyleLbl="bgShp" presStyleIdx="1" presStyleCnt="4"/>
      <dgm:spPr/>
    </dgm:pt>
    <dgm:pt modelId="{AE03B67B-5D5A-4B42-8290-03CD57773AD4}" type="pres">
      <dgm:prSet presAssocID="{7BD91AF2-08A0-4783-8841-4FFCC976F440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9BAB8C68-7A42-458B-8E41-966916C17C04}" type="pres">
      <dgm:prSet presAssocID="{7BD91AF2-08A0-4783-8841-4FFCC976F440}" presName="spaceRect" presStyleCnt="0"/>
      <dgm:spPr/>
    </dgm:pt>
    <dgm:pt modelId="{591DD426-15C0-493C-A2EB-8C6AB5815BA9}" type="pres">
      <dgm:prSet presAssocID="{7BD91AF2-08A0-4783-8841-4FFCC976F440}" presName="parTx" presStyleLbl="revTx" presStyleIdx="1" presStyleCnt="4">
        <dgm:presLayoutVars>
          <dgm:chMax val="0"/>
          <dgm:chPref val="0"/>
        </dgm:presLayoutVars>
      </dgm:prSet>
      <dgm:spPr/>
    </dgm:pt>
    <dgm:pt modelId="{C7519F0B-E4B4-4D99-8687-5271E5D2259F}" type="pres">
      <dgm:prSet presAssocID="{E80EFB4B-3870-4D68-8508-5015BC1905D4}" presName="sibTrans" presStyleCnt="0"/>
      <dgm:spPr/>
    </dgm:pt>
    <dgm:pt modelId="{D4EBD15E-6E9F-4932-B7A4-A691F4ADA8B5}" type="pres">
      <dgm:prSet presAssocID="{AD5DF943-EE89-40F4-B76A-886F691C31DB}" presName="compNode" presStyleCnt="0"/>
      <dgm:spPr/>
    </dgm:pt>
    <dgm:pt modelId="{B35EF43D-F6D5-496B-946A-D0A44552D110}" type="pres">
      <dgm:prSet presAssocID="{AD5DF943-EE89-40F4-B76A-886F691C31DB}" presName="bgRect" presStyleLbl="bgShp" presStyleIdx="2" presStyleCnt="4"/>
      <dgm:spPr/>
    </dgm:pt>
    <dgm:pt modelId="{91331AD0-1493-4E91-9705-54CD3CCA4079}" type="pres">
      <dgm:prSet presAssocID="{AD5DF943-EE89-40F4-B76A-886F691C31DB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B5837BA7-E33B-4B9C-9A57-017A16DCD4DA}" type="pres">
      <dgm:prSet presAssocID="{AD5DF943-EE89-40F4-B76A-886F691C31DB}" presName="spaceRect" presStyleCnt="0"/>
      <dgm:spPr/>
    </dgm:pt>
    <dgm:pt modelId="{A439A3AE-2310-48A4-B22C-02C8ED2A4C56}" type="pres">
      <dgm:prSet presAssocID="{AD5DF943-EE89-40F4-B76A-886F691C31DB}" presName="parTx" presStyleLbl="revTx" presStyleIdx="2" presStyleCnt="4">
        <dgm:presLayoutVars>
          <dgm:chMax val="0"/>
          <dgm:chPref val="0"/>
        </dgm:presLayoutVars>
      </dgm:prSet>
      <dgm:spPr/>
    </dgm:pt>
    <dgm:pt modelId="{3A4E605C-E052-4BD8-8F9C-1EE96B177CE8}" type="pres">
      <dgm:prSet presAssocID="{5F9650D4-5B97-4B8B-9356-67544DC62E38}" presName="sibTrans" presStyleCnt="0"/>
      <dgm:spPr/>
    </dgm:pt>
    <dgm:pt modelId="{0F8C504F-AE62-45FA-9392-53B1BD596164}" type="pres">
      <dgm:prSet presAssocID="{BD9DED3D-53E7-4320-8C99-DBC9661CBC19}" presName="compNode" presStyleCnt="0"/>
      <dgm:spPr/>
    </dgm:pt>
    <dgm:pt modelId="{B01D177E-0D98-4065-8330-C39C7B87F062}" type="pres">
      <dgm:prSet presAssocID="{BD9DED3D-53E7-4320-8C99-DBC9661CBC19}" presName="bgRect" presStyleLbl="bgShp" presStyleIdx="3" presStyleCnt="4"/>
      <dgm:spPr/>
    </dgm:pt>
    <dgm:pt modelId="{D94A9CA5-96E7-41B0-B9DA-87890F938B19}" type="pres">
      <dgm:prSet presAssocID="{BD9DED3D-53E7-4320-8C99-DBC9661CBC19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5B3FC93-191E-4AF4-B42C-962224E3B845}" type="pres">
      <dgm:prSet presAssocID="{BD9DED3D-53E7-4320-8C99-DBC9661CBC19}" presName="spaceRect" presStyleCnt="0"/>
      <dgm:spPr/>
    </dgm:pt>
    <dgm:pt modelId="{EC51D6AF-5F3F-48F4-B3BE-7527442E852B}" type="pres">
      <dgm:prSet presAssocID="{BD9DED3D-53E7-4320-8C99-DBC9661CBC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E057723-5C90-41F0-8B30-20B163F139F8}" srcId="{DAC7FD5A-BF02-41E5-AE3A-11FC9A8C26EF}" destId="{7BD91AF2-08A0-4783-8841-4FFCC976F440}" srcOrd="1" destOrd="0" parTransId="{A897259E-70D9-4D99-936D-A7D1203CC138}" sibTransId="{E80EFB4B-3870-4D68-8508-5015BC1905D4}"/>
    <dgm:cxn modelId="{CD89905E-BC1F-442A-A11C-F4C87A1BDF91}" type="presOf" srcId="{7BD91AF2-08A0-4783-8841-4FFCC976F440}" destId="{591DD426-15C0-493C-A2EB-8C6AB5815BA9}" srcOrd="0" destOrd="0" presId="urn:microsoft.com/office/officeart/2018/2/layout/IconVerticalSolidList"/>
    <dgm:cxn modelId="{CB2B2C47-8A91-485D-B98C-BE8CE466CE34}" type="presOf" srcId="{DAC7FD5A-BF02-41E5-AE3A-11FC9A8C26EF}" destId="{1F53BA1C-6E14-44EA-BD1C-30CA63D78DEF}" srcOrd="0" destOrd="0" presId="urn:microsoft.com/office/officeart/2018/2/layout/IconVerticalSolidList"/>
    <dgm:cxn modelId="{F25FCE7C-A8DD-4743-A083-136A0DAFFC89}" type="presOf" srcId="{26E0F319-DE41-424D-9C34-6E2CEC9E9365}" destId="{A952BB26-ECEF-4005-93F1-F1AE46E0F97F}" srcOrd="0" destOrd="0" presId="urn:microsoft.com/office/officeart/2018/2/layout/IconVerticalSolidList"/>
    <dgm:cxn modelId="{6BA5E88D-212C-4D2C-895A-442785669EA2}" srcId="{DAC7FD5A-BF02-41E5-AE3A-11FC9A8C26EF}" destId="{AD5DF943-EE89-40F4-B76A-886F691C31DB}" srcOrd="2" destOrd="0" parTransId="{BB91210D-EA55-44C1-A773-9C819E8A364B}" sibTransId="{5F9650D4-5B97-4B8B-9356-67544DC62E38}"/>
    <dgm:cxn modelId="{849DBA97-07F3-4B7E-9780-711ABF01F643}" type="presOf" srcId="{BD9DED3D-53E7-4320-8C99-DBC9661CBC19}" destId="{EC51D6AF-5F3F-48F4-B3BE-7527442E852B}" srcOrd="0" destOrd="0" presId="urn:microsoft.com/office/officeart/2018/2/layout/IconVerticalSolidList"/>
    <dgm:cxn modelId="{C94F43AE-4FB4-4E96-B1A7-89C12AECAAE1}" srcId="{DAC7FD5A-BF02-41E5-AE3A-11FC9A8C26EF}" destId="{BD9DED3D-53E7-4320-8C99-DBC9661CBC19}" srcOrd="3" destOrd="0" parTransId="{3156BBD3-726D-416E-9A21-5FCBA7713667}" sibTransId="{F97C80A3-C4D0-4AC1-A515-81F752E42372}"/>
    <dgm:cxn modelId="{C338D1D1-D700-4ECA-A2D0-3D3BDF788646}" type="presOf" srcId="{AD5DF943-EE89-40F4-B76A-886F691C31DB}" destId="{A439A3AE-2310-48A4-B22C-02C8ED2A4C56}" srcOrd="0" destOrd="0" presId="urn:microsoft.com/office/officeart/2018/2/layout/IconVerticalSolidList"/>
    <dgm:cxn modelId="{A1E311FA-4344-4014-8B47-CED4248E46DC}" srcId="{DAC7FD5A-BF02-41E5-AE3A-11FC9A8C26EF}" destId="{26E0F319-DE41-424D-9C34-6E2CEC9E9365}" srcOrd="0" destOrd="0" parTransId="{D4A5B137-1385-4AB8-97E6-53524FDDD300}" sibTransId="{35633B2D-45B2-431A-BB18-B0F324443A27}"/>
    <dgm:cxn modelId="{024B4C19-5137-4A14-AD09-229BDFAE56D9}" type="presParOf" srcId="{1F53BA1C-6E14-44EA-BD1C-30CA63D78DEF}" destId="{E787E643-2BFC-4E90-90AA-54E3FF5A8C51}" srcOrd="0" destOrd="0" presId="urn:microsoft.com/office/officeart/2018/2/layout/IconVerticalSolidList"/>
    <dgm:cxn modelId="{2CE55A8C-EBF7-443B-AE7C-9E874EA42969}" type="presParOf" srcId="{E787E643-2BFC-4E90-90AA-54E3FF5A8C51}" destId="{4EF19929-D016-4CCC-BC6D-532DD91CF943}" srcOrd="0" destOrd="0" presId="urn:microsoft.com/office/officeart/2018/2/layout/IconVerticalSolidList"/>
    <dgm:cxn modelId="{1CD2816C-102D-466E-943C-45D4CEF399CD}" type="presParOf" srcId="{E787E643-2BFC-4E90-90AA-54E3FF5A8C51}" destId="{4AAF4E3B-B67F-4ED9-99CF-EB1D6E1D623E}" srcOrd="1" destOrd="0" presId="urn:microsoft.com/office/officeart/2018/2/layout/IconVerticalSolidList"/>
    <dgm:cxn modelId="{EBDD7CF8-5CFD-4039-9A3A-A62DC1CCC02B}" type="presParOf" srcId="{E787E643-2BFC-4E90-90AA-54E3FF5A8C51}" destId="{AA7208A4-DCB2-4F32-A8F7-CB59113EC61D}" srcOrd="2" destOrd="0" presId="urn:microsoft.com/office/officeart/2018/2/layout/IconVerticalSolidList"/>
    <dgm:cxn modelId="{B43BE02D-E058-46B4-B479-FD4DF46E9524}" type="presParOf" srcId="{E787E643-2BFC-4E90-90AA-54E3FF5A8C51}" destId="{A952BB26-ECEF-4005-93F1-F1AE46E0F97F}" srcOrd="3" destOrd="0" presId="urn:microsoft.com/office/officeart/2018/2/layout/IconVerticalSolidList"/>
    <dgm:cxn modelId="{78D2798B-4697-44D9-9BE5-A434B863F949}" type="presParOf" srcId="{1F53BA1C-6E14-44EA-BD1C-30CA63D78DEF}" destId="{DC8CDE3C-BB10-4119-953C-BCADCBE6C8EF}" srcOrd="1" destOrd="0" presId="urn:microsoft.com/office/officeart/2018/2/layout/IconVerticalSolidList"/>
    <dgm:cxn modelId="{3ADF2049-C26F-421A-AA09-F036CE990199}" type="presParOf" srcId="{1F53BA1C-6E14-44EA-BD1C-30CA63D78DEF}" destId="{C421C317-433A-4943-801D-95049C0DF934}" srcOrd="2" destOrd="0" presId="urn:microsoft.com/office/officeart/2018/2/layout/IconVerticalSolidList"/>
    <dgm:cxn modelId="{FD47EDBA-667E-4082-A266-38DF4F14C78F}" type="presParOf" srcId="{C421C317-433A-4943-801D-95049C0DF934}" destId="{940BFC20-30BF-4C24-B5C2-702B81A244DD}" srcOrd="0" destOrd="0" presId="urn:microsoft.com/office/officeart/2018/2/layout/IconVerticalSolidList"/>
    <dgm:cxn modelId="{051763BD-176E-4EFF-96FB-E382C48C245E}" type="presParOf" srcId="{C421C317-433A-4943-801D-95049C0DF934}" destId="{AE03B67B-5D5A-4B42-8290-03CD57773AD4}" srcOrd="1" destOrd="0" presId="urn:microsoft.com/office/officeart/2018/2/layout/IconVerticalSolidList"/>
    <dgm:cxn modelId="{34A903F6-CDDB-4702-8707-A242A92C9E2B}" type="presParOf" srcId="{C421C317-433A-4943-801D-95049C0DF934}" destId="{9BAB8C68-7A42-458B-8E41-966916C17C04}" srcOrd="2" destOrd="0" presId="urn:microsoft.com/office/officeart/2018/2/layout/IconVerticalSolidList"/>
    <dgm:cxn modelId="{DFEC5CB2-7669-4F54-B42B-12C5113EE0BF}" type="presParOf" srcId="{C421C317-433A-4943-801D-95049C0DF934}" destId="{591DD426-15C0-493C-A2EB-8C6AB5815BA9}" srcOrd="3" destOrd="0" presId="urn:microsoft.com/office/officeart/2018/2/layout/IconVerticalSolidList"/>
    <dgm:cxn modelId="{ED437CEE-79A2-40FC-A680-713C7624CAAA}" type="presParOf" srcId="{1F53BA1C-6E14-44EA-BD1C-30CA63D78DEF}" destId="{C7519F0B-E4B4-4D99-8687-5271E5D2259F}" srcOrd="3" destOrd="0" presId="urn:microsoft.com/office/officeart/2018/2/layout/IconVerticalSolidList"/>
    <dgm:cxn modelId="{556F3B85-FA59-4EF6-A7CC-0212275F94C2}" type="presParOf" srcId="{1F53BA1C-6E14-44EA-BD1C-30CA63D78DEF}" destId="{D4EBD15E-6E9F-4932-B7A4-A691F4ADA8B5}" srcOrd="4" destOrd="0" presId="urn:microsoft.com/office/officeart/2018/2/layout/IconVerticalSolidList"/>
    <dgm:cxn modelId="{EBACA09B-DB26-42DA-81BC-2D0DCF89F7C4}" type="presParOf" srcId="{D4EBD15E-6E9F-4932-B7A4-A691F4ADA8B5}" destId="{B35EF43D-F6D5-496B-946A-D0A44552D110}" srcOrd="0" destOrd="0" presId="urn:microsoft.com/office/officeart/2018/2/layout/IconVerticalSolidList"/>
    <dgm:cxn modelId="{CB922890-18B7-4BFE-8CA3-F200B3D3BAB4}" type="presParOf" srcId="{D4EBD15E-6E9F-4932-B7A4-A691F4ADA8B5}" destId="{91331AD0-1493-4E91-9705-54CD3CCA4079}" srcOrd="1" destOrd="0" presId="urn:microsoft.com/office/officeart/2018/2/layout/IconVerticalSolidList"/>
    <dgm:cxn modelId="{C06DAADC-5C96-4A43-96CA-B4C074128E03}" type="presParOf" srcId="{D4EBD15E-6E9F-4932-B7A4-A691F4ADA8B5}" destId="{B5837BA7-E33B-4B9C-9A57-017A16DCD4DA}" srcOrd="2" destOrd="0" presId="urn:microsoft.com/office/officeart/2018/2/layout/IconVerticalSolidList"/>
    <dgm:cxn modelId="{60738C17-012B-493B-990D-8C321F7553AB}" type="presParOf" srcId="{D4EBD15E-6E9F-4932-B7A4-A691F4ADA8B5}" destId="{A439A3AE-2310-48A4-B22C-02C8ED2A4C56}" srcOrd="3" destOrd="0" presId="urn:microsoft.com/office/officeart/2018/2/layout/IconVerticalSolidList"/>
    <dgm:cxn modelId="{A2D6CAAD-39EB-402D-AAF9-34D0594404A6}" type="presParOf" srcId="{1F53BA1C-6E14-44EA-BD1C-30CA63D78DEF}" destId="{3A4E605C-E052-4BD8-8F9C-1EE96B177CE8}" srcOrd="5" destOrd="0" presId="urn:microsoft.com/office/officeart/2018/2/layout/IconVerticalSolidList"/>
    <dgm:cxn modelId="{D96BBBA0-EB17-481B-B6B7-E161B37DB71B}" type="presParOf" srcId="{1F53BA1C-6E14-44EA-BD1C-30CA63D78DEF}" destId="{0F8C504F-AE62-45FA-9392-53B1BD596164}" srcOrd="6" destOrd="0" presId="urn:microsoft.com/office/officeart/2018/2/layout/IconVerticalSolidList"/>
    <dgm:cxn modelId="{A14A41FC-6F21-4EBE-B251-4105DA8C33A1}" type="presParOf" srcId="{0F8C504F-AE62-45FA-9392-53B1BD596164}" destId="{B01D177E-0D98-4065-8330-C39C7B87F062}" srcOrd="0" destOrd="0" presId="urn:microsoft.com/office/officeart/2018/2/layout/IconVerticalSolidList"/>
    <dgm:cxn modelId="{504128B1-9E17-4971-839F-C66DFEB4E808}" type="presParOf" srcId="{0F8C504F-AE62-45FA-9392-53B1BD596164}" destId="{D94A9CA5-96E7-41B0-B9DA-87890F938B19}" srcOrd="1" destOrd="0" presId="urn:microsoft.com/office/officeart/2018/2/layout/IconVerticalSolidList"/>
    <dgm:cxn modelId="{F9FBF638-C8F9-4024-99BF-CBF356EF0DB5}" type="presParOf" srcId="{0F8C504F-AE62-45FA-9392-53B1BD596164}" destId="{45B3FC93-191E-4AF4-B42C-962224E3B845}" srcOrd="2" destOrd="0" presId="urn:microsoft.com/office/officeart/2018/2/layout/IconVerticalSolidList"/>
    <dgm:cxn modelId="{B994AF45-4B7D-4BA7-89E5-DC29C723B81B}" type="presParOf" srcId="{0F8C504F-AE62-45FA-9392-53B1BD596164}" destId="{EC51D6AF-5F3F-48F4-B3BE-7527442E85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FC592-4AA9-4DD7-B1DF-05C36845C29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73DDC8-7F8A-4F82-96C5-66E8445518AD}">
      <dgm:prSet/>
      <dgm:spPr/>
      <dgm:t>
        <a:bodyPr/>
        <a:lstStyle/>
        <a:p>
          <a:r>
            <a:rPr lang="en-US"/>
            <a:t>Confronting</a:t>
          </a:r>
        </a:p>
      </dgm:t>
    </dgm:pt>
    <dgm:pt modelId="{8C90336D-BF29-4752-9F0B-B00628CB344A}" type="parTrans" cxnId="{D4CBF51C-3420-48CB-B806-A1DCB70B4E85}">
      <dgm:prSet/>
      <dgm:spPr/>
      <dgm:t>
        <a:bodyPr/>
        <a:lstStyle/>
        <a:p>
          <a:endParaRPr lang="en-US"/>
        </a:p>
      </dgm:t>
    </dgm:pt>
    <dgm:pt modelId="{9D019194-5981-47B9-98B3-F79CB191B614}" type="sibTrans" cxnId="{D4CBF51C-3420-48CB-B806-A1DCB70B4E85}">
      <dgm:prSet/>
      <dgm:spPr/>
      <dgm:t>
        <a:bodyPr/>
        <a:lstStyle/>
        <a:p>
          <a:endParaRPr lang="en-US"/>
        </a:p>
      </dgm:t>
    </dgm:pt>
    <dgm:pt modelId="{32324061-70B2-4331-AFFD-DBA256FB6465}">
      <dgm:prSet/>
      <dgm:spPr/>
      <dgm:t>
        <a:bodyPr/>
        <a:lstStyle/>
        <a:p>
          <a:r>
            <a:rPr lang="en-US"/>
            <a:t>Demanding</a:t>
          </a:r>
        </a:p>
      </dgm:t>
    </dgm:pt>
    <dgm:pt modelId="{5B5EEED4-A3AC-43A8-91BA-349C4F49649C}" type="parTrans" cxnId="{F614600A-BAFD-4581-B8D5-0D0C2BE1396D}">
      <dgm:prSet/>
      <dgm:spPr/>
      <dgm:t>
        <a:bodyPr/>
        <a:lstStyle/>
        <a:p>
          <a:endParaRPr lang="en-US"/>
        </a:p>
      </dgm:t>
    </dgm:pt>
    <dgm:pt modelId="{05635FDE-57B8-4437-B093-61964015D760}" type="sibTrans" cxnId="{F614600A-BAFD-4581-B8D5-0D0C2BE1396D}">
      <dgm:prSet/>
      <dgm:spPr/>
      <dgm:t>
        <a:bodyPr/>
        <a:lstStyle/>
        <a:p>
          <a:endParaRPr lang="en-US"/>
        </a:p>
      </dgm:t>
    </dgm:pt>
    <dgm:pt modelId="{E6ACE5F9-B12A-40AA-9728-3B0602E96261}">
      <dgm:prSet/>
      <dgm:spPr/>
      <dgm:t>
        <a:bodyPr/>
        <a:lstStyle/>
        <a:p>
          <a:r>
            <a:rPr lang="en-US"/>
            <a:t>Personally enjoyable</a:t>
          </a:r>
        </a:p>
      </dgm:t>
    </dgm:pt>
    <dgm:pt modelId="{4820B79F-B33E-440A-95F7-0C24504BA91F}" type="parTrans" cxnId="{07465499-FB1D-4EE3-B28A-31331E9C4FC8}">
      <dgm:prSet/>
      <dgm:spPr/>
      <dgm:t>
        <a:bodyPr/>
        <a:lstStyle/>
        <a:p>
          <a:endParaRPr lang="en-US"/>
        </a:p>
      </dgm:t>
    </dgm:pt>
    <dgm:pt modelId="{EEB41FC8-8716-4810-9AA1-4E13986CF3E2}" type="sibTrans" cxnId="{07465499-FB1D-4EE3-B28A-31331E9C4FC8}">
      <dgm:prSet/>
      <dgm:spPr/>
      <dgm:t>
        <a:bodyPr/>
        <a:lstStyle/>
        <a:p>
          <a:endParaRPr lang="en-US"/>
        </a:p>
      </dgm:t>
    </dgm:pt>
    <dgm:pt modelId="{1351DC80-BED9-437D-AC74-F692F2E33ED6}">
      <dgm:prSet/>
      <dgm:spPr/>
      <dgm:t>
        <a:bodyPr/>
        <a:lstStyle/>
        <a:p>
          <a:r>
            <a:rPr lang="en-US"/>
            <a:t>Clash of cultures</a:t>
          </a:r>
        </a:p>
      </dgm:t>
    </dgm:pt>
    <dgm:pt modelId="{7A627155-C4CA-40D5-B4DC-E392239D6D3E}" type="parTrans" cxnId="{4ADDC3FB-498F-4949-8D91-ED1E3C593084}">
      <dgm:prSet/>
      <dgm:spPr/>
      <dgm:t>
        <a:bodyPr/>
        <a:lstStyle/>
        <a:p>
          <a:endParaRPr lang="en-US"/>
        </a:p>
      </dgm:t>
    </dgm:pt>
    <dgm:pt modelId="{46085FA8-0273-419E-B764-91DCCEC00993}" type="sibTrans" cxnId="{4ADDC3FB-498F-4949-8D91-ED1E3C593084}">
      <dgm:prSet/>
      <dgm:spPr/>
      <dgm:t>
        <a:bodyPr/>
        <a:lstStyle/>
        <a:p>
          <a:endParaRPr lang="en-US"/>
        </a:p>
      </dgm:t>
    </dgm:pt>
    <dgm:pt modelId="{48B97A14-4A8B-D541-A6BF-C46EDCBB87B7}" type="pres">
      <dgm:prSet presAssocID="{28AFC592-4AA9-4DD7-B1DF-05C36845C296}" presName="matrix" presStyleCnt="0">
        <dgm:presLayoutVars>
          <dgm:chMax val="1"/>
          <dgm:dir/>
          <dgm:resizeHandles val="exact"/>
        </dgm:presLayoutVars>
      </dgm:prSet>
      <dgm:spPr/>
    </dgm:pt>
    <dgm:pt modelId="{583CC089-C694-E14E-AC8D-7D429059DE80}" type="pres">
      <dgm:prSet presAssocID="{28AFC592-4AA9-4DD7-B1DF-05C36845C296}" presName="diamond" presStyleLbl="bgShp" presStyleIdx="0" presStyleCnt="1"/>
      <dgm:spPr/>
    </dgm:pt>
    <dgm:pt modelId="{F7805820-6878-804E-871F-761F818C0A12}" type="pres">
      <dgm:prSet presAssocID="{28AFC592-4AA9-4DD7-B1DF-05C36845C29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6E85A9-1D5C-8B4F-A254-3809D1B06524}" type="pres">
      <dgm:prSet presAssocID="{28AFC592-4AA9-4DD7-B1DF-05C36845C29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EB7A38-D420-484C-9EDF-1A1EE0E7EE6E}" type="pres">
      <dgm:prSet presAssocID="{28AFC592-4AA9-4DD7-B1DF-05C36845C29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3B1F420-6FAC-364C-A4B5-095105937CBC}" type="pres">
      <dgm:prSet presAssocID="{28AFC592-4AA9-4DD7-B1DF-05C36845C29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14600A-BAFD-4581-B8D5-0D0C2BE1396D}" srcId="{28AFC592-4AA9-4DD7-B1DF-05C36845C296}" destId="{32324061-70B2-4331-AFFD-DBA256FB6465}" srcOrd="1" destOrd="0" parTransId="{5B5EEED4-A3AC-43A8-91BA-349C4F49649C}" sibTransId="{05635FDE-57B8-4437-B093-61964015D760}"/>
    <dgm:cxn modelId="{D4CBF51C-3420-48CB-B806-A1DCB70B4E85}" srcId="{28AFC592-4AA9-4DD7-B1DF-05C36845C296}" destId="{B673DDC8-7F8A-4F82-96C5-66E8445518AD}" srcOrd="0" destOrd="0" parTransId="{8C90336D-BF29-4752-9F0B-B00628CB344A}" sibTransId="{9D019194-5981-47B9-98B3-F79CB191B614}"/>
    <dgm:cxn modelId="{6A9C0D3D-E215-054D-A4FF-D542ABFAB368}" type="presOf" srcId="{E6ACE5F9-B12A-40AA-9728-3B0602E96261}" destId="{44EB7A38-D420-484C-9EDF-1A1EE0E7EE6E}" srcOrd="0" destOrd="0" presId="urn:microsoft.com/office/officeart/2005/8/layout/matrix3"/>
    <dgm:cxn modelId="{A4442D65-0DBC-074B-8DDB-9C5D2730BB56}" type="presOf" srcId="{1351DC80-BED9-437D-AC74-F692F2E33ED6}" destId="{83B1F420-6FAC-364C-A4B5-095105937CBC}" srcOrd="0" destOrd="0" presId="urn:microsoft.com/office/officeart/2005/8/layout/matrix3"/>
    <dgm:cxn modelId="{5637BC82-25C2-9447-8400-2CF7CEEE60D9}" type="presOf" srcId="{B673DDC8-7F8A-4F82-96C5-66E8445518AD}" destId="{F7805820-6878-804E-871F-761F818C0A12}" srcOrd="0" destOrd="0" presId="urn:microsoft.com/office/officeart/2005/8/layout/matrix3"/>
    <dgm:cxn modelId="{FA41898F-436B-3940-A907-4D44D1071342}" type="presOf" srcId="{32324061-70B2-4331-AFFD-DBA256FB6465}" destId="{196E85A9-1D5C-8B4F-A254-3809D1B06524}" srcOrd="0" destOrd="0" presId="urn:microsoft.com/office/officeart/2005/8/layout/matrix3"/>
    <dgm:cxn modelId="{07465499-FB1D-4EE3-B28A-31331E9C4FC8}" srcId="{28AFC592-4AA9-4DD7-B1DF-05C36845C296}" destId="{E6ACE5F9-B12A-40AA-9728-3B0602E96261}" srcOrd="2" destOrd="0" parTransId="{4820B79F-B33E-440A-95F7-0C24504BA91F}" sibTransId="{EEB41FC8-8716-4810-9AA1-4E13986CF3E2}"/>
    <dgm:cxn modelId="{1F4369CB-9DE3-AF4B-8E0E-57757275DD8C}" type="presOf" srcId="{28AFC592-4AA9-4DD7-B1DF-05C36845C296}" destId="{48B97A14-4A8B-D541-A6BF-C46EDCBB87B7}" srcOrd="0" destOrd="0" presId="urn:microsoft.com/office/officeart/2005/8/layout/matrix3"/>
    <dgm:cxn modelId="{4ADDC3FB-498F-4949-8D91-ED1E3C593084}" srcId="{28AFC592-4AA9-4DD7-B1DF-05C36845C296}" destId="{1351DC80-BED9-437D-AC74-F692F2E33ED6}" srcOrd="3" destOrd="0" parTransId="{7A627155-C4CA-40D5-B4DC-E392239D6D3E}" sibTransId="{46085FA8-0273-419E-B764-91DCCEC00993}"/>
    <dgm:cxn modelId="{23520952-A0E5-9D4E-A85C-85464DF0C2AC}" type="presParOf" srcId="{48B97A14-4A8B-D541-A6BF-C46EDCBB87B7}" destId="{583CC089-C694-E14E-AC8D-7D429059DE80}" srcOrd="0" destOrd="0" presId="urn:microsoft.com/office/officeart/2005/8/layout/matrix3"/>
    <dgm:cxn modelId="{20E4FBD7-1EF3-304F-AC6E-2DF13CCE6D93}" type="presParOf" srcId="{48B97A14-4A8B-D541-A6BF-C46EDCBB87B7}" destId="{F7805820-6878-804E-871F-761F818C0A12}" srcOrd="1" destOrd="0" presId="urn:microsoft.com/office/officeart/2005/8/layout/matrix3"/>
    <dgm:cxn modelId="{47D871FC-5B5C-F348-B9A6-5C300049A5CD}" type="presParOf" srcId="{48B97A14-4A8B-D541-A6BF-C46EDCBB87B7}" destId="{196E85A9-1D5C-8B4F-A254-3809D1B06524}" srcOrd="2" destOrd="0" presId="urn:microsoft.com/office/officeart/2005/8/layout/matrix3"/>
    <dgm:cxn modelId="{D60C16C0-75A6-CB48-8243-9DD54F375DB4}" type="presParOf" srcId="{48B97A14-4A8B-D541-A6BF-C46EDCBB87B7}" destId="{44EB7A38-D420-484C-9EDF-1A1EE0E7EE6E}" srcOrd="3" destOrd="0" presId="urn:microsoft.com/office/officeart/2005/8/layout/matrix3"/>
    <dgm:cxn modelId="{5A8985A9-B880-5A4B-9A8C-9DEEA427CFAB}" type="presParOf" srcId="{48B97A14-4A8B-D541-A6BF-C46EDCBB87B7}" destId="{83B1F420-6FAC-364C-A4B5-095105937CB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6E106-711F-409A-8A06-48E0F1257F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F16F3-7446-4039-986D-67523CEA4CB5}">
      <dgm:prSet/>
      <dgm:spPr/>
      <dgm:t>
        <a:bodyPr/>
        <a:lstStyle/>
        <a:p>
          <a:r>
            <a:rPr lang="en-US" dirty="0"/>
            <a:t>Thanks for the invitation</a:t>
          </a:r>
        </a:p>
      </dgm:t>
    </dgm:pt>
    <dgm:pt modelId="{5C30BCB1-23A1-47F6-A35F-6736F47EF67B}" type="parTrans" cxnId="{420FE08D-9F70-4DC8-9230-0FD33AFF7FB9}">
      <dgm:prSet/>
      <dgm:spPr/>
      <dgm:t>
        <a:bodyPr/>
        <a:lstStyle/>
        <a:p>
          <a:endParaRPr lang="en-US"/>
        </a:p>
      </dgm:t>
    </dgm:pt>
    <dgm:pt modelId="{66BF9288-82AA-49C1-800E-6439D853B9D0}" type="sibTrans" cxnId="{420FE08D-9F70-4DC8-9230-0FD33AFF7FB9}">
      <dgm:prSet/>
      <dgm:spPr/>
      <dgm:t>
        <a:bodyPr/>
        <a:lstStyle/>
        <a:p>
          <a:endParaRPr lang="en-US"/>
        </a:p>
      </dgm:t>
    </dgm:pt>
    <dgm:pt modelId="{67A7E09B-4A83-40F3-B0AC-6DA228E7B64B}">
      <dgm:prSet/>
      <dgm:spPr/>
      <dgm:t>
        <a:bodyPr/>
        <a:lstStyle/>
        <a:p>
          <a:r>
            <a:rPr lang="en-US"/>
            <a:t>Organisers</a:t>
          </a:r>
        </a:p>
      </dgm:t>
    </dgm:pt>
    <dgm:pt modelId="{EEC0408A-B7EB-47CA-95B6-6578F4B80B71}" type="parTrans" cxnId="{050A7142-A988-4195-B8F9-11574FBAF10F}">
      <dgm:prSet/>
      <dgm:spPr/>
      <dgm:t>
        <a:bodyPr/>
        <a:lstStyle/>
        <a:p>
          <a:endParaRPr lang="en-US"/>
        </a:p>
      </dgm:t>
    </dgm:pt>
    <dgm:pt modelId="{F8E883F8-8270-47F4-A304-DB6D857A072A}" type="sibTrans" cxnId="{050A7142-A988-4195-B8F9-11574FBAF10F}">
      <dgm:prSet/>
      <dgm:spPr/>
      <dgm:t>
        <a:bodyPr/>
        <a:lstStyle/>
        <a:p>
          <a:endParaRPr lang="en-US"/>
        </a:p>
      </dgm:t>
    </dgm:pt>
    <dgm:pt modelId="{F71D438F-7899-4CF8-B0FC-5F1775E93A31}">
      <dgm:prSet/>
      <dgm:spPr/>
      <dgm:t>
        <a:bodyPr/>
        <a:lstStyle/>
        <a:p>
          <a:r>
            <a:rPr lang="en-US"/>
            <a:t>Support</a:t>
          </a:r>
        </a:p>
      </dgm:t>
    </dgm:pt>
    <dgm:pt modelId="{477127E9-C199-4E69-A724-BEEB8586076B}" type="parTrans" cxnId="{9262FC4B-39B6-446E-9241-7EF4A987EB26}">
      <dgm:prSet/>
      <dgm:spPr/>
      <dgm:t>
        <a:bodyPr/>
        <a:lstStyle/>
        <a:p>
          <a:endParaRPr lang="en-US"/>
        </a:p>
      </dgm:t>
    </dgm:pt>
    <dgm:pt modelId="{B1DD5448-126F-46B1-B083-3918B1E31E44}" type="sibTrans" cxnId="{9262FC4B-39B6-446E-9241-7EF4A987EB26}">
      <dgm:prSet/>
      <dgm:spPr/>
      <dgm:t>
        <a:bodyPr/>
        <a:lstStyle/>
        <a:p>
          <a:endParaRPr lang="en-US"/>
        </a:p>
      </dgm:t>
    </dgm:pt>
    <dgm:pt modelId="{55587C03-41D9-4FF0-AC11-21E129D9C24D}">
      <dgm:prSet/>
      <dgm:spPr/>
      <dgm:t>
        <a:bodyPr/>
        <a:lstStyle/>
        <a:p>
          <a:r>
            <a:rPr lang="en-US" dirty="0"/>
            <a:t>Students</a:t>
          </a:r>
        </a:p>
      </dgm:t>
    </dgm:pt>
    <dgm:pt modelId="{A68294AF-D7F8-41D3-B27B-852C3469E991}" type="parTrans" cxnId="{8933A1A6-8C4C-4AC9-897B-7937FA88C8BA}">
      <dgm:prSet/>
      <dgm:spPr/>
      <dgm:t>
        <a:bodyPr/>
        <a:lstStyle/>
        <a:p>
          <a:endParaRPr lang="en-US"/>
        </a:p>
      </dgm:t>
    </dgm:pt>
    <dgm:pt modelId="{090EF9D9-988C-4869-A43E-3B6CD2B5ABE3}" type="sibTrans" cxnId="{8933A1A6-8C4C-4AC9-897B-7937FA88C8BA}">
      <dgm:prSet/>
      <dgm:spPr/>
      <dgm:t>
        <a:bodyPr/>
        <a:lstStyle/>
        <a:p>
          <a:endParaRPr lang="en-US"/>
        </a:p>
      </dgm:t>
    </dgm:pt>
    <dgm:pt modelId="{DFFC11F6-826E-B343-8EE8-DC5DC0403E45}">
      <dgm:prSet/>
      <dgm:spPr/>
      <dgm:t>
        <a:bodyPr/>
        <a:lstStyle/>
        <a:p>
          <a:r>
            <a:rPr lang="en-GB" dirty="0"/>
            <a:t>What next?</a:t>
          </a:r>
        </a:p>
      </dgm:t>
    </dgm:pt>
    <dgm:pt modelId="{BF5CC51B-8F58-E743-A58A-8B1F58ADBB83}" type="parTrans" cxnId="{283A8DB7-3A11-C848-AADA-F3DD2C6E5A08}">
      <dgm:prSet/>
      <dgm:spPr/>
      <dgm:t>
        <a:bodyPr/>
        <a:lstStyle/>
        <a:p>
          <a:endParaRPr lang="en-GB"/>
        </a:p>
      </dgm:t>
    </dgm:pt>
    <dgm:pt modelId="{25098127-D8F8-8749-A6EB-CBB6F4DE08C7}" type="sibTrans" cxnId="{283A8DB7-3A11-C848-AADA-F3DD2C6E5A08}">
      <dgm:prSet/>
      <dgm:spPr/>
      <dgm:t>
        <a:bodyPr/>
        <a:lstStyle/>
        <a:p>
          <a:endParaRPr lang="en-GB"/>
        </a:p>
      </dgm:t>
    </dgm:pt>
    <dgm:pt modelId="{6287EF69-DD87-5E44-8D35-BEEA5286E7F9}" type="pres">
      <dgm:prSet presAssocID="{0656E106-711F-409A-8A06-48E0F1257F16}" presName="diagram" presStyleCnt="0">
        <dgm:presLayoutVars>
          <dgm:dir/>
          <dgm:resizeHandles val="exact"/>
        </dgm:presLayoutVars>
      </dgm:prSet>
      <dgm:spPr/>
    </dgm:pt>
    <dgm:pt modelId="{F75D4EAF-4B22-A94C-A712-605040DE2BAD}" type="pres">
      <dgm:prSet presAssocID="{A42F16F3-7446-4039-986D-67523CEA4CB5}" presName="node" presStyleLbl="node1" presStyleIdx="0" presStyleCnt="5">
        <dgm:presLayoutVars>
          <dgm:bulletEnabled val="1"/>
        </dgm:presLayoutVars>
      </dgm:prSet>
      <dgm:spPr/>
    </dgm:pt>
    <dgm:pt modelId="{6F384286-6672-D341-8C47-14C542B6F51C}" type="pres">
      <dgm:prSet presAssocID="{66BF9288-82AA-49C1-800E-6439D853B9D0}" presName="sibTrans" presStyleCnt="0"/>
      <dgm:spPr/>
    </dgm:pt>
    <dgm:pt modelId="{E42F0F1F-CBCA-C14E-B3CC-59445707C68F}" type="pres">
      <dgm:prSet presAssocID="{67A7E09B-4A83-40F3-B0AC-6DA228E7B64B}" presName="node" presStyleLbl="node1" presStyleIdx="1" presStyleCnt="5">
        <dgm:presLayoutVars>
          <dgm:bulletEnabled val="1"/>
        </dgm:presLayoutVars>
      </dgm:prSet>
      <dgm:spPr/>
    </dgm:pt>
    <dgm:pt modelId="{A2246AB1-AEB0-CC4C-9B8E-AA742563969A}" type="pres">
      <dgm:prSet presAssocID="{F8E883F8-8270-47F4-A304-DB6D857A072A}" presName="sibTrans" presStyleCnt="0"/>
      <dgm:spPr/>
    </dgm:pt>
    <dgm:pt modelId="{F5963964-0E83-0B43-A9E8-0B1626E369BB}" type="pres">
      <dgm:prSet presAssocID="{F71D438F-7899-4CF8-B0FC-5F1775E93A31}" presName="node" presStyleLbl="node1" presStyleIdx="2" presStyleCnt="5">
        <dgm:presLayoutVars>
          <dgm:bulletEnabled val="1"/>
        </dgm:presLayoutVars>
      </dgm:prSet>
      <dgm:spPr/>
    </dgm:pt>
    <dgm:pt modelId="{120A9EBF-FAFF-5948-8586-2302B2F73BE4}" type="pres">
      <dgm:prSet presAssocID="{B1DD5448-126F-46B1-B083-3918B1E31E44}" presName="sibTrans" presStyleCnt="0"/>
      <dgm:spPr/>
    </dgm:pt>
    <dgm:pt modelId="{4BC4328C-3812-FB4D-ACF1-FACFA628CF82}" type="pres">
      <dgm:prSet presAssocID="{55587C03-41D9-4FF0-AC11-21E129D9C24D}" presName="node" presStyleLbl="node1" presStyleIdx="3" presStyleCnt="5">
        <dgm:presLayoutVars>
          <dgm:bulletEnabled val="1"/>
        </dgm:presLayoutVars>
      </dgm:prSet>
      <dgm:spPr/>
    </dgm:pt>
    <dgm:pt modelId="{5F9DB02F-32DE-634C-A6BC-48F18F4F279E}" type="pres">
      <dgm:prSet presAssocID="{090EF9D9-988C-4869-A43E-3B6CD2B5ABE3}" presName="sibTrans" presStyleCnt="0"/>
      <dgm:spPr/>
    </dgm:pt>
    <dgm:pt modelId="{6C35FEF6-EB83-D240-8FDE-43F260172860}" type="pres">
      <dgm:prSet presAssocID="{DFFC11F6-826E-B343-8EE8-DC5DC0403E45}" presName="node" presStyleLbl="node1" presStyleIdx="4" presStyleCnt="5">
        <dgm:presLayoutVars>
          <dgm:bulletEnabled val="1"/>
        </dgm:presLayoutVars>
      </dgm:prSet>
      <dgm:spPr/>
    </dgm:pt>
  </dgm:ptLst>
  <dgm:cxnLst>
    <dgm:cxn modelId="{E4314517-0F60-454C-ACC2-2EB972E1CCFD}" type="presOf" srcId="{55587C03-41D9-4FF0-AC11-21E129D9C24D}" destId="{4BC4328C-3812-FB4D-ACF1-FACFA628CF82}" srcOrd="0" destOrd="0" presId="urn:microsoft.com/office/officeart/2005/8/layout/default"/>
    <dgm:cxn modelId="{050A7142-A988-4195-B8F9-11574FBAF10F}" srcId="{0656E106-711F-409A-8A06-48E0F1257F16}" destId="{67A7E09B-4A83-40F3-B0AC-6DA228E7B64B}" srcOrd="1" destOrd="0" parTransId="{EEC0408A-B7EB-47CA-95B6-6578F4B80B71}" sibTransId="{F8E883F8-8270-47F4-A304-DB6D857A072A}"/>
    <dgm:cxn modelId="{F3019662-C47B-BE4E-840F-0F52C4314AAC}" type="presOf" srcId="{67A7E09B-4A83-40F3-B0AC-6DA228E7B64B}" destId="{E42F0F1F-CBCA-C14E-B3CC-59445707C68F}" srcOrd="0" destOrd="0" presId="urn:microsoft.com/office/officeart/2005/8/layout/default"/>
    <dgm:cxn modelId="{9262FC4B-39B6-446E-9241-7EF4A987EB26}" srcId="{0656E106-711F-409A-8A06-48E0F1257F16}" destId="{F71D438F-7899-4CF8-B0FC-5F1775E93A31}" srcOrd="2" destOrd="0" parTransId="{477127E9-C199-4E69-A724-BEEB8586076B}" sibTransId="{B1DD5448-126F-46B1-B083-3918B1E31E44}"/>
    <dgm:cxn modelId="{51D5B589-3BD0-C24B-B32E-5F350AA2E3F0}" type="presOf" srcId="{DFFC11F6-826E-B343-8EE8-DC5DC0403E45}" destId="{6C35FEF6-EB83-D240-8FDE-43F260172860}" srcOrd="0" destOrd="0" presId="urn:microsoft.com/office/officeart/2005/8/layout/default"/>
    <dgm:cxn modelId="{420FE08D-9F70-4DC8-9230-0FD33AFF7FB9}" srcId="{0656E106-711F-409A-8A06-48E0F1257F16}" destId="{A42F16F3-7446-4039-986D-67523CEA4CB5}" srcOrd="0" destOrd="0" parTransId="{5C30BCB1-23A1-47F6-A35F-6736F47EF67B}" sibTransId="{66BF9288-82AA-49C1-800E-6439D853B9D0}"/>
    <dgm:cxn modelId="{89942194-B9DA-5C4F-A7C1-79A5F5097666}" type="presOf" srcId="{A42F16F3-7446-4039-986D-67523CEA4CB5}" destId="{F75D4EAF-4B22-A94C-A712-605040DE2BAD}" srcOrd="0" destOrd="0" presId="urn:microsoft.com/office/officeart/2005/8/layout/default"/>
    <dgm:cxn modelId="{4D84D898-774A-DF48-AF27-12518AC7B37E}" type="presOf" srcId="{0656E106-711F-409A-8A06-48E0F1257F16}" destId="{6287EF69-DD87-5E44-8D35-BEEA5286E7F9}" srcOrd="0" destOrd="0" presId="urn:microsoft.com/office/officeart/2005/8/layout/default"/>
    <dgm:cxn modelId="{8933A1A6-8C4C-4AC9-897B-7937FA88C8BA}" srcId="{0656E106-711F-409A-8A06-48E0F1257F16}" destId="{55587C03-41D9-4FF0-AC11-21E129D9C24D}" srcOrd="3" destOrd="0" parTransId="{A68294AF-D7F8-41D3-B27B-852C3469E991}" sibTransId="{090EF9D9-988C-4869-A43E-3B6CD2B5ABE3}"/>
    <dgm:cxn modelId="{283A8DB7-3A11-C848-AADA-F3DD2C6E5A08}" srcId="{0656E106-711F-409A-8A06-48E0F1257F16}" destId="{DFFC11F6-826E-B343-8EE8-DC5DC0403E45}" srcOrd="4" destOrd="0" parTransId="{BF5CC51B-8F58-E743-A58A-8B1F58ADBB83}" sibTransId="{25098127-D8F8-8749-A6EB-CBB6F4DE08C7}"/>
    <dgm:cxn modelId="{9F162CD3-6072-D04A-AFF5-6FBFDAF1CC82}" type="presOf" srcId="{F71D438F-7899-4CF8-B0FC-5F1775E93A31}" destId="{F5963964-0E83-0B43-A9E8-0B1626E369BB}" srcOrd="0" destOrd="0" presId="urn:microsoft.com/office/officeart/2005/8/layout/default"/>
    <dgm:cxn modelId="{A58D125E-CA50-0145-9467-BFC00FC94449}" type="presParOf" srcId="{6287EF69-DD87-5E44-8D35-BEEA5286E7F9}" destId="{F75D4EAF-4B22-A94C-A712-605040DE2BAD}" srcOrd="0" destOrd="0" presId="urn:microsoft.com/office/officeart/2005/8/layout/default"/>
    <dgm:cxn modelId="{10C02A92-B9B5-3549-B165-26EDD53EE303}" type="presParOf" srcId="{6287EF69-DD87-5E44-8D35-BEEA5286E7F9}" destId="{6F384286-6672-D341-8C47-14C542B6F51C}" srcOrd="1" destOrd="0" presId="urn:microsoft.com/office/officeart/2005/8/layout/default"/>
    <dgm:cxn modelId="{8A73B113-03D7-4B4F-8AF1-429E6AE617B2}" type="presParOf" srcId="{6287EF69-DD87-5E44-8D35-BEEA5286E7F9}" destId="{E42F0F1F-CBCA-C14E-B3CC-59445707C68F}" srcOrd="2" destOrd="0" presId="urn:microsoft.com/office/officeart/2005/8/layout/default"/>
    <dgm:cxn modelId="{C48B4EC7-B4EC-BF43-8A0A-05C41ECB22AC}" type="presParOf" srcId="{6287EF69-DD87-5E44-8D35-BEEA5286E7F9}" destId="{A2246AB1-AEB0-CC4C-9B8E-AA742563969A}" srcOrd="3" destOrd="0" presId="urn:microsoft.com/office/officeart/2005/8/layout/default"/>
    <dgm:cxn modelId="{F7167E43-19BA-FE47-8485-D7ECCBAB4125}" type="presParOf" srcId="{6287EF69-DD87-5E44-8D35-BEEA5286E7F9}" destId="{F5963964-0E83-0B43-A9E8-0B1626E369BB}" srcOrd="4" destOrd="0" presId="urn:microsoft.com/office/officeart/2005/8/layout/default"/>
    <dgm:cxn modelId="{F329BA07-F756-DA4F-B60A-920C7FF0A5E6}" type="presParOf" srcId="{6287EF69-DD87-5E44-8D35-BEEA5286E7F9}" destId="{120A9EBF-FAFF-5948-8586-2302B2F73BE4}" srcOrd="5" destOrd="0" presId="urn:microsoft.com/office/officeart/2005/8/layout/default"/>
    <dgm:cxn modelId="{CABD6FDC-169B-914A-904C-8784A7A92510}" type="presParOf" srcId="{6287EF69-DD87-5E44-8D35-BEEA5286E7F9}" destId="{4BC4328C-3812-FB4D-ACF1-FACFA628CF82}" srcOrd="6" destOrd="0" presId="urn:microsoft.com/office/officeart/2005/8/layout/default"/>
    <dgm:cxn modelId="{0AE3DC46-EFC1-4843-ACC9-86533A0AF036}" type="presParOf" srcId="{6287EF69-DD87-5E44-8D35-BEEA5286E7F9}" destId="{5F9DB02F-32DE-634C-A6BC-48F18F4F279E}" srcOrd="7" destOrd="0" presId="urn:microsoft.com/office/officeart/2005/8/layout/default"/>
    <dgm:cxn modelId="{B7C1CD49-FD31-6740-94DC-E8D7F6E5A1C8}" type="presParOf" srcId="{6287EF69-DD87-5E44-8D35-BEEA5286E7F9}" destId="{6C35FEF6-EB83-D240-8FDE-43F2601728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19929-D016-4CCC-BC6D-532DD91CF943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F4E3B-B67F-4ED9-99CF-EB1D6E1D623E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BB26-ECEF-4005-93F1-F1AE46E0F97F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Cultural immersion</a:t>
          </a:r>
        </a:p>
      </dsp:txBody>
      <dsp:txXfrm>
        <a:off x="1057183" y="1805"/>
        <a:ext cx="4124416" cy="915310"/>
      </dsp:txXfrm>
    </dsp:sp>
    <dsp:sp modelId="{940BFC20-30BF-4C24-B5C2-702B81A244DD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3B67B-5D5A-4B42-8290-03CD57773AD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DD426-15C0-493C-A2EB-8C6AB5815BA9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Global perspective</a:t>
          </a:r>
        </a:p>
      </dsp:txBody>
      <dsp:txXfrm>
        <a:off x="1057183" y="1145944"/>
        <a:ext cx="4124416" cy="915310"/>
      </dsp:txXfrm>
    </dsp:sp>
    <dsp:sp modelId="{B35EF43D-F6D5-496B-946A-D0A44552D110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31AD0-1493-4E91-9705-54CD3CCA407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9A3AE-2310-48A4-B22C-02C8ED2A4C56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Widening horizons</a:t>
          </a:r>
        </a:p>
      </dsp:txBody>
      <dsp:txXfrm>
        <a:off x="1057183" y="2290082"/>
        <a:ext cx="4124416" cy="915310"/>
      </dsp:txXfrm>
    </dsp:sp>
    <dsp:sp modelId="{B01D177E-0D98-4065-8330-C39C7B87F062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A9CA5-96E7-41B0-B9DA-87890F938B1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1D6AF-5F3F-48F4-B3BE-7527442E852B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Interfaculty working and co-operation</a:t>
          </a:r>
        </a:p>
      </dsp:txBody>
      <dsp:txXfrm>
        <a:off x="1057183" y="3434221"/>
        <a:ext cx="4124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CC089-C694-E14E-AC8D-7D429059DE80}">
      <dsp:nvSpPr>
        <dsp:cNvPr id="0" name=""/>
        <dsp:cNvSpPr/>
      </dsp:nvSpPr>
      <dsp:spPr>
        <a:xfrm>
          <a:off x="415130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05820-6878-804E-871F-761F818C0A12}">
      <dsp:nvSpPr>
        <dsp:cNvPr id="0" name=""/>
        <dsp:cNvSpPr/>
      </dsp:nvSpPr>
      <dsp:spPr>
        <a:xfrm>
          <a:off x="828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Confronting</a:t>
          </a:r>
        </a:p>
      </dsp:txBody>
      <dsp:txXfrm>
        <a:off x="911350" y="496219"/>
        <a:ext cx="1531337" cy="1531337"/>
      </dsp:txXfrm>
    </dsp:sp>
    <dsp:sp modelId="{196E85A9-1D5C-8B4F-A254-3809D1B06524}">
      <dsp:nvSpPr>
        <dsp:cNvPr id="0" name=""/>
        <dsp:cNvSpPr/>
      </dsp:nvSpPr>
      <dsp:spPr>
        <a:xfrm>
          <a:off x="2656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Demanding</a:t>
          </a:r>
        </a:p>
      </dsp:txBody>
      <dsp:txXfrm>
        <a:off x="2738912" y="496219"/>
        <a:ext cx="1531337" cy="1531337"/>
      </dsp:txXfrm>
    </dsp:sp>
    <dsp:sp modelId="{44EB7A38-D420-484C-9EDF-1A1EE0E7EE6E}">
      <dsp:nvSpPr>
        <dsp:cNvPr id="0" name=""/>
        <dsp:cNvSpPr/>
      </dsp:nvSpPr>
      <dsp:spPr>
        <a:xfrm>
          <a:off x="828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Personally enjoyable</a:t>
          </a:r>
        </a:p>
      </dsp:txBody>
      <dsp:txXfrm>
        <a:off x="911350" y="2323781"/>
        <a:ext cx="1531337" cy="1531337"/>
      </dsp:txXfrm>
    </dsp:sp>
    <dsp:sp modelId="{83B1F420-6FAC-364C-A4B5-095105937CBC}">
      <dsp:nvSpPr>
        <dsp:cNvPr id="0" name=""/>
        <dsp:cNvSpPr/>
      </dsp:nvSpPr>
      <dsp:spPr>
        <a:xfrm>
          <a:off x="2656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Clash of cultures</a:t>
          </a:r>
        </a:p>
      </dsp:txBody>
      <dsp:txXfrm>
        <a:off x="2738912" y="2323781"/>
        <a:ext cx="1531337" cy="153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D4EAF-4B22-A94C-A712-605040DE2BAD}">
      <dsp:nvSpPr>
        <dsp:cNvPr id="0" name=""/>
        <dsp:cNvSpPr/>
      </dsp:nvSpPr>
      <dsp:spPr>
        <a:xfrm>
          <a:off x="308796" y="2331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Thanks for the invitation</a:t>
          </a:r>
        </a:p>
      </dsp:txBody>
      <dsp:txXfrm>
        <a:off x="308796" y="2331"/>
        <a:ext cx="2173337" cy="1304002"/>
      </dsp:txXfrm>
    </dsp:sp>
    <dsp:sp modelId="{E42F0F1F-CBCA-C14E-B3CC-59445707C68F}">
      <dsp:nvSpPr>
        <dsp:cNvPr id="0" name=""/>
        <dsp:cNvSpPr/>
      </dsp:nvSpPr>
      <dsp:spPr>
        <a:xfrm>
          <a:off x="2699466" y="2331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Organisers</a:t>
          </a:r>
        </a:p>
      </dsp:txBody>
      <dsp:txXfrm>
        <a:off x="2699466" y="2331"/>
        <a:ext cx="2173337" cy="1304002"/>
      </dsp:txXfrm>
    </dsp:sp>
    <dsp:sp modelId="{F5963964-0E83-0B43-A9E8-0B1626E369BB}">
      <dsp:nvSpPr>
        <dsp:cNvPr id="0" name=""/>
        <dsp:cNvSpPr/>
      </dsp:nvSpPr>
      <dsp:spPr>
        <a:xfrm>
          <a:off x="308796" y="1523667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Support</a:t>
          </a:r>
        </a:p>
      </dsp:txBody>
      <dsp:txXfrm>
        <a:off x="308796" y="1523667"/>
        <a:ext cx="2173337" cy="1304002"/>
      </dsp:txXfrm>
    </dsp:sp>
    <dsp:sp modelId="{4BC4328C-3812-FB4D-ACF1-FACFA628CF82}">
      <dsp:nvSpPr>
        <dsp:cNvPr id="0" name=""/>
        <dsp:cNvSpPr/>
      </dsp:nvSpPr>
      <dsp:spPr>
        <a:xfrm>
          <a:off x="2699466" y="1523667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Students</a:t>
          </a:r>
        </a:p>
      </dsp:txBody>
      <dsp:txXfrm>
        <a:off x="2699466" y="1523667"/>
        <a:ext cx="2173337" cy="1304002"/>
      </dsp:txXfrm>
    </dsp:sp>
    <dsp:sp modelId="{6C35FEF6-EB83-D240-8FDE-43F260172860}">
      <dsp:nvSpPr>
        <dsp:cNvPr id="0" name=""/>
        <dsp:cNvSpPr/>
      </dsp:nvSpPr>
      <dsp:spPr>
        <a:xfrm>
          <a:off x="1504131" y="3045003"/>
          <a:ext cx="2173337" cy="1304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next?</a:t>
          </a:r>
        </a:p>
      </dsp:txBody>
      <dsp:txXfrm>
        <a:off x="1504131" y="3045003"/>
        <a:ext cx="2173337" cy="130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C8FF-D798-47DF-91C5-00CC6819E87F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CA813-A86D-4FC7-A727-F72C14C6D9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6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E5D1580-3DD0-794C-A356-8DB640E53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4E1BEBAE-5460-5B4C-A8F0-B68B0BDBE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F7E3ADC-611F-314D-9832-1DDC70896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7FA15A-4735-D54E-8C87-C4C4C7BC9651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419AE9BD-56A1-EE47-B4D3-638205306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E8F4DFD0-091B-E441-8A61-FC10A939E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bg1"/>
                </a:solidFill>
              </a:rPr>
              <a:t>Students are co-partnering in a consortium of educators and thought leaders from the Curtin Academy and industry experts. </a:t>
            </a:r>
          </a:p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978AF198-A440-9548-B46F-08CF135C4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B74016-5EE5-6B4B-AE27-FDA6DDE03555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97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7F175-51B8-4513-8CB1-B82FF14F54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1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7F175-51B8-4513-8CB1-B82FF14F54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0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7F175-51B8-4513-8CB1-B82FF14F54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2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7F175-51B8-4513-8CB1-B82FF14F54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DA8C-E08C-4D32-4310-2BEB95DA6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DD2DB-4CD7-69AA-0A0C-A5EED6B3D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FCF56-FD63-5A3D-CA91-1599B524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4A203-136C-7257-DD57-D492D55C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4E7B-3970-F426-FE05-55493913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88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118D-6BE8-483C-3B37-81F49472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1BF51-1BB5-A2C3-BCED-233710FB8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F047E-60C9-8209-689A-FBE33FB0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C629-ACE2-9378-DDDB-1F672547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6837-C8E8-1EE5-0BEC-0E1BE41D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94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CCF42-259A-60EF-D5C8-6346D5654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D1C1B-433B-857B-F8F6-558A5FAFE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0749-A30F-9CB1-1799-9D05278F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7812-93A8-FEFC-1B6A-7C0BA733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06AE4-C388-1A30-9EF2-8FF95DAA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50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69867C-5A79-4D9C-84DD-2C4B1A2AA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496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6B634D-F00D-4F07-9909-F830DAD2179B}"/>
              </a:ext>
            </a:extLst>
          </p:cNvPr>
          <p:cNvSpPr/>
          <p:nvPr userDrawn="1"/>
        </p:nvSpPr>
        <p:spPr>
          <a:xfrm>
            <a:off x="-10410" y="-1560"/>
            <a:ext cx="12209146" cy="6497639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8B42-3DC8-453D-8F38-9BEAFE20BCC8}"/>
              </a:ext>
            </a:extLst>
          </p:cNvPr>
          <p:cNvSpPr/>
          <p:nvPr userDrawn="1"/>
        </p:nvSpPr>
        <p:spPr>
          <a:xfrm>
            <a:off x="-10410" y="6141366"/>
            <a:ext cx="12202409" cy="7166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endParaRPr lang="en-US" sz="1400">
              <a:cs typeface="Calibri Regular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28AE-902A-4839-A1B1-386FFC934527}"/>
              </a:ext>
            </a:extLst>
          </p:cNvPr>
          <p:cNvSpPr/>
          <p:nvPr userDrawn="1"/>
        </p:nvSpPr>
        <p:spPr>
          <a:xfrm>
            <a:off x="6203950" y="6248196"/>
            <a:ext cx="5772150" cy="35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r"/>
            <a:r>
              <a:rPr lang="en-US" sz="1400">
                <a:cs typeface="Calibri Regular" charset="0"/>
              </a:rPr>
              <a:t>WESTERN AUSTRALIA  | DUBAI  |  MALAYSIA  |  MAURITIUS |  SINGAPORE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5237AA-4A10-4277-9837-62D540B618EF}"/>
              </a:ext>
            </a:extLst>
          </p:cNvPr>
          <p:cNvSpPr/>
          <p:nvPr userDrawn="1"/>
        </p:nvSpPr>
        <p:spPr>
          <a:xfrm>
            <a:off x="444501" y="6248196"/>
            <a:ext cx="1995488" cy="351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bIns="45720" rtlCol="0" anchor="ctr"/>
          <a:lstStyle/>
          <a:p>
            <a:r>
              <a:rPr lang="en-US" sz="1400">
                <a:cs typeface="Calibri Regular" charset="0"/>
              </a:rPr>
              <a:t>A GLOBAL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7D4D7-BA3F-4BE7-9FE5-BA95B5A593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073" y="2869689"/>
            <a:ext cx="10448927" cy="1151977"/>
          </a:xfrm>
        </p:spPr>
        <p:txBody>
          <a:bodyPr lIns="0" tIns="0" rIns="0" bIns="0" anchor="ctr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HEADING GOES HERE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6C51411-A0F0-4618-AE8F-9AEE816DC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18750" y="536575"/>
            <a:ext cx="1658938" cy="293688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07" b="-217"/>
            </a:stretch>
          </a:blipFill>
          <a:ln w="3175"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180975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638BD-DE50-4A81-9C35-4EF527EE93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9075" y="3979230"/>
            <a:ext cx="3403600" cy="349702"/>
          </a:xfrm>
          <a:solidFill>
            <a:schemeClr val="tx1"/>
          </a:solidFill>
        </p:spPr>
        <p:txBody>
          <a:bodyPr vert="horz" wrap="square" lIns="108000" tIns="36000" rIns="216000" bIns="36000" rtlCol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lang="en-AU" sz="1800" dirty="0">
                <a:solidFill>
                  <a:schemeClr val="bg1"/>
                </a:solidFill>
                <a:latin typeface="+mj-lt"/>
                <a:ea typeface="+mj-ea"/>
                <a:cs typeface="Calibri Regular" charset="0"/>
              </a:defRPr>
            </a:lvl1pPr>
          </a:lstStyle>
          <a:p>
            <a:pPr marL="57150" lvl="0" indent="-285750" defTabSz="457200">
              <a:spcBef>
                <a:spcPct val="0"/>
              </a:spcBef>
            </a:pPr>
            <a:r>
              <a:rPr lang="en-US" dirty="0"/>
              <a:t>Presenter name   |   Date</a:t>
            </a:r>
          </a:p>
        </p:txBody>
      </p:sp>
    </p:spTree>
    <p:extLst>
      <p:ext uri="{BB962C8B-B14F-4D97-AF65-F5344CB8AC3E}">
        <p14:creationId xmlns:p14="http://schemas.microsoft.com/office/powerpoint/2010/main" val="16842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2C19-958D-0DAC-50A7-F30593A1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F6F4-562A-5B3C-E1F3-9DBE6BBF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8608-AC0F-3B32-690E-7E5E4057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E2AE-0DA7-4F0C-CA22-678696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0F79-B783-B010-F4D3-122B04E4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36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13EA-6E4A-8D67-3770-EA332064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E7E4-66CA-2BE7-E67D-0467FD1D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92B2-A005-A866-5D38-567716EB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7B54C-216B-32F2-BE13-12D22225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E2A1-2FAA-4048-D463-32A63171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6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20BA-FFCA-1248-D87C-B01CAF91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7405-4333-FF44-664E-33193DEC2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6EFD9-B07A-33E1-4F11-2BE6D4870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05D17-1830-1B38-5544-972435BF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FF7BC-5092-F211-C0BB-878A4FCD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16858-B36F-4AB5-CE3C-86E1B165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56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C89F-2491-D4A5-6662-077310AD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3FA08-3512-193B-AD8C-849F20BBC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4E7A4-5737-D6D7-C2E0-68826B2C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9E675-7905-9B1B-67AD-A5896A88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8D669-E0B8-9CCB-4A81-FEB24682A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A3421-4749-4D17-7011-037B9408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8A1C1-E1CB-6E74-A1C8-F0C1ECB4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E3BAE-D2AF-E6F9-D698-046D41DA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26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D205-5B01-56ED-CF2A-A9CDD794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E4FD9-3BC6-2800-3D72-BB2FC381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532E4-A0F3-D9C5-9E0B-FCE44655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40CF2-947B-C59B-0D8C-E405C5E1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13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B5761-A278-DF9B-8F48-BEDDC13D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4EB29-6AC6-BF1A-4F1D-B9BD8AD0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AEB14-E84C-691E-EFFC-7BFAD580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5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58E5-9F11-90FC-ED4C-D82975B9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294B-B946-CFFC-3A02-73DABB8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A039E-E6E2-700A-E5EC-D8A613753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A62ED-311A-2C1D-100A-A4121A73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E86A0-C200-A769-C4A2-A4F25150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87CA0-A850-55D6-6122-28E4AC4E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14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95C5-C75E-0BDC-BB2D-468FEB72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3F982-ECF9-B775-0F6A-50BC29942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4232F-7C2C-25C3-3163-C06D6F9A1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BE5FC-D007-4C6E-B930-07C9BB7E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E4526-9C1D-C87F-C9EC-05E309A0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5FDFD-8D87-48F1-A3E3-6DE9832E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0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067EE-DB9C-802C-67AD-236B54E4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5DA8C-5622-1A98-580B-F65DEED3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AA63-4A9C-AD0A-B944-0A392C6D2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698F-2272-43A9-B805-B95403FA8174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C1BF-94D7-7F9B-42C1-16123A73F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BCC4E-E01A-0272-DD35-76C5B72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D252-A5F2-4A1F-9F13-4D3302B446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6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2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arth Horizon #Earth #Horizon #2K #wallpaper #hdwallpaper #desktop in 2022  | Widescreen wallpaper, Computer wallpaper desktop wallpapers, Hd wallpaper">
            <a:extLst>
              <a:ext uri="{FF2B5EF4-FFF2-40B4-BE49-F238E27FC236}">
                <a16:creationId xmlns:a16="http://schemas.microsoft.com/office/drawing/2014/main" id="{4D9D0E9F-59B3-7141-BC22-8BD7969F5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78"/>
          <a:stretch/>
        </p:blipFill>
        <p:spPr bwMode="auto">
          <a:xfrm>
            <a:off x="-90488" y="-436563"/>
            <a:ext cx="12363451" cy="605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465910-41F8-CD4F-8621-ABC798908D62}"/>
              </a:ext>
            </a:extLst>
          </p:cNvPr>
          <p:cNvGrpSpPr/>
          <p:nvPr/>
        </p:nvGrpSpPr>
        <p:grpSpPr>
          <a:xfrm>
            <a:off x="2263588" y="5975755"/>
            <a:ext cx="1660524" cy="568325"/>
            <a:chOff x="150813" y="5273675"/>
            <a:chExt cx="1660524" cy="568325"/>
          </a:xfrm>
        </p:grpSpPr>
        <p:pic>
          <p:nvPicPr>
            <p:cNvPr id="14358" name="Picture 8">
              <a:extLst>
                <a:ext uri="{FF2B5EF4-FFF2-40B4-BE49-F238E27FC236}">
                  <a16:creationId xmlns:a16="http://schemas.microsoft.com/office/drawing/2014/main" id="{F12D8B0E-469F-D741-B842-F0CCEC022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90" y="5273675"/>
              <a:ext cx="1656147" cy="51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4E988DA5-9949-E244-8F49-B4737E172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13" y="5627688"/>
              <a:ext cx="1655762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500" dirty="0">
                  <a:latin typeface="Arial" panose="020B060402020202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CRICOS Provider Code 00301J</a:t>
              </a:r>
              <a:endParaRPr lang="en-AU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339" name="Picture 4" descr="Courses - Study Business, Engineering &amp; Humanities | Curtin Malaysia">
            <a:extLst>
              <a:ext uri="{FF2B5EF4-FFF2-40B4-BE49-F238E27FC236}">
                <a16:creationId xmlns:a16="http://schemas.microsoft.com/office/drawing/2014/main" id="{406099C0-6DF1-394E-8F36-FD3C657B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447" y="6094022"/>
            <a:ext cx="1544293" cy="3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4FE4D0-E0B2-EC4F-BF65-EF7FC861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6" y="1656776"/>
            <a:ext cx="786659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AU" altLang="en-US" b="1" i="1" dirty="0">
                <a:solidFill>
                  <a:schemeClr val="bg1"/>
                </a:solidFill>
                <a:latin typeface="SansaSoft Pro Normal" pitchFamily="2" charset="0"/>
                <a:cs typeface="Calibri" panose="020F0502020204030204" pitchFamily="34" charset="0"/>
              </a:rPr>
              <a:t>Curtin Academy New Colombo Plan Mobility Program Showcase </a:t>
            </a:r>
            <a:endParaRPr lang="en-AU" altLang="en-US" i="1" dirty="0">
              <a:solidFill>
                <a:schemeClr val="bg1"/>
              </a:solidFill>
              <a:latin typeface="SansaSoft Pro Normal" panose="02000603080000020004" pitchFamily="2" charset="77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000" i="1" dirty="0">
                <a:solidFill>
                  <a:schemeClr val="bg1"/>
                </a:solidFill>
                <a:latin typeface="SansaSoft Pro Normal" panose="02000603080000020004" pitchFamily="2" charset="77"/>
                <a:cs typeface="Calibri" panose="020F0502020204030204" pitchFamily="34" charset="0"/>
              </a:rPr>
              <a:t>Our Sustainable Future: Planet, People, Partnership</a:t>
            </a:r>
            <a:endParaRPr lang="en-AU" altLang="en-US" sz="2000" dirty="0">
              <a:solidFill>
                <a:schemeClr val="bg1"/>
              </a:solidFill>
              <a:latin typeface="SansaSoft Pro Normal" panose="02000603080000020004" pitchFamily="2" charset="77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AU" altLang="en-US" sz="2000" dirty="0">
                <a:solidFill>
                  <a:schemeClr val="bg1"/>
                </a:solidFill>
                <a:latin typeface="SansaSoft Pro Normal" panose="02000603080000020004" pitchFamily="2" charset="77"/>
                <a:cs typeface="Calibri" panose="020F0502020204030204" pitchFamily="34" charset="0"/>
              </a:rPr>
              <a:t>Curtin University</a:t>
            </a:r>
            <a:endParaRPr lang="en-AU" altLang="en-US" dirty="0">
              <a:solidFill>
                <a:schemeClr val="bg1"/>
              </a:solidFill>
              <a:latin typeface="SansaSoft Pro Normal" panose="02000603080000020004" pitchFamily="2" charset="77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SansaSoft Pro Light" panose="02000603080000020004" pitchFamily="2" charset="77"/>
                <a:cs typeface="Calibri" panose="020F0502020204030204" pitchFamily="34" charset="0"/>
              </a:rPr>
              <a:t>23 March 2023</a:t>
            </a:r>
            <a:endParaRPr lang="en-US" altLang="en-US" sz="1400" dirty="0">
              <a:solidFill>
                <a:schemeClr val="bg1"/>
              </a:solidFill>
              <a:latin typeface="SansaSoft Pro Light" panose="02000603080000020004" pitchFamily="2" charset="7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bg1"/>
              </a:solidFill>
              <a:latin typeface="SansaSoft Pro Normal" panose="02000603080000020004" pitchFamily="2" charset="77"/>
            </a:endParaRPr>
          </a:p>
        </p:txBody>
      </p:sp>
      <p:sp>
        <p:nvSpPr>
          <p:cNvPr id="14346" name="TextBox 11">
            <a:extLst>
              <a:ext uri="{FF2B5EF4-FFF2-40B4-BE49-F238E27FC236}">
                <a16:creationId xmlns:a16="http://schemas.microsoft.com/office/drawing/2014/main" id="{F9729035-472A-4349-A2CD-2F90A8BB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795" y="5782982"/>
            <a:ext cx="2995341" cy="2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/>
              <a:t>Proud Collaborators</a:t>
            </a:r>
          </a:p>
        </p:txBody>
      </p:sp>
      <p:pic>
        <p:nvPicPr>
          <p:cNvPr id="14356" name="Picture 32" descr="New Colombo Plan">
            <a:extLst>
              <a:ext uri="{FF2B5EF4-FFF2-40B4-BE49-F238E27FC236}">
                <a16:creationId xmlns:a16="http://schemas.microsoft.com/office/drawing/2014/main" id="{0280E0DD-765D-9444-95B5-88B8BFFE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405" y="6094022"/>
            <a:ext cx="1326980" cy="4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6" descr="Australian Government Logo PNG Vector (EPS) Free Download">
            <a:extLst>
              <a:ext uri="{FF2B5EF4-FFF2-40B4-BE49-F238E27FC236}">
                <a16:creationId xmlns:a16="http://schemas.microsoft.com/office/drawing/2014/main" id="{BA0B094B-B033-E24E-9A1E-557E86EB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571" y="6079243"/>
            <a:ext cx="836202" cy="42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F86201-355C-D743-811B-DD0F261D12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82" t="16117" r="17954" b="14921"/>
          <a:stretch/>
        </p:blipFill>
        <p:spPr>
          <a:xfrm>
            <a:off x="1702888" y="238692"/>
            <a:ext cx="560700" cy="6131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3C39A3-D3F4-B741-890B-4BE6978A7500}"/>
              </a:ext>
            </a:extLst>
          </p:cNvPr>
          <p:cNvSpPr/>
          <p:nvPr/>
        </p:nvSpPr>
        <p:spPr>
          <a:xfrm>
            <a:off x="342900" y="585788"/>
            <a:ext cx="2535238" cy="249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24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AU" sz="1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The CURTIN ACADEMY</a:t>
            </a:r>
          </a:p>
        </p:txBody>
      </p:sp>
      <p:pic>
        <p:nvPicPr>
          <p:cNvPr id="14344" name="Picture 27">
            <a:extLst>
              <a:ext uri="{FF2B5EF4-FFF2-40B4-BE49-F238E27FC236}">
                <a16:creationId xmlns:a16="http://schemas.microsoft.com/office/drawing/2014/main" id="{C8A05378-67BA-1D4B-99BB-BE5F6101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835025"/>
            <a:ext cx="1819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29">
            <a:extLst>
              <a:ext uri="{FF2B5EF4-FFF2-40B4-BE49-F238E27FC236}">
                <a16:creationId xmlns:a16="http://schemas.microsoft.com/office/drawing/2014/main" id="{1813E238-6F2B-554A-8ED0-0C282B2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588" y="5783216"/>
            <a:ext cx="158748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/>
              <a:t>Hosted by</a:t>
            </a:r>
          </a:p>
        </p:txBody>
      </p:sp>
      <p:pic>
        <p:nvPicPr>
          <p:cNvPr id="25" name="Picture 2" descr="Curtin University logo">
            <a:extLst>
              <a:ext uri="{FF2B5EF4-FFF2-40B4-BE49-F238E27FC236}">
                <a16:creationId xmlns:a16="http://schemas.microsoft.com/office/drawing/2014/main" id="{E3248735-E9DD-B946-B6FD-FA978910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26" y="6044874"/>
            <a:ext cx="1544293" cy="3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636E727-14DC-664E-B6DE-9326C2A5CDA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0" y="6064186"/>
            <a:ext cx="1492388" cy="518590"/>
          </a:xfrm>
          <a:prstGeom prst="rect">
            <a:avLst/>
          </a:prstGeom>
        </p:spPr>
      </p:pic>
      <p:sp>
        <p:nvSpPr>
          <p:cNvPr id="29" name="TextBox 29">
            <a:extLst>
              <a:ext uri="{FF2B5EF4-FFF2-40B4-BE49-F238E27FC236}">
                <a16:creationId xmlns:a16="http://schemas.microsoft.com/office/drawing/2014/main" id="{CA8052C2-3CC5-B64C-B483-672F946CC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0" y="5783216"/>
            <a:ext cx="158748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err="1"/>
              <a:t>Organiser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5DC6-CC67-13D1-9B9E-8ACCECD21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5320">
            <a:off x="10192860" y="179233"/>
            <a:ext cx="1825917" cy="32197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C0D7AE4-9BD0-8844-DF31-E6FC666A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8528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3224E9-E1D8-3172-5F30-5D128D27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Reflections….</a:t>
            </a:r>
          </a:p>
        </p:txBody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6B09BA50-B09D-BCE7-C356-87AC65F0372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Content Placeholder 13" descr="A picture containing pink&#10;&#10;Description automatically generated">
            <a:extLst>
              <a:ext uri="{FF2B5EF4-FFF2-40B4-BE49-F238E27FC236}">
                <a16:creationId xmlns:a16="http://schemas.microsoft.com/office/drawing/2014/main" id="{1B29892F-8817-AC56-5D4C-077D39383A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1395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5DC6-CC67-13D1-9B9E-8ACCECD21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5320">
            <a:off x="10192860" y="179233"/>
            <a:ext cx="1825917" cy="32197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C0D7AE4-9BD0-8844-DF31-E6FC666A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8528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1D4ED7-5C5C-7D8D-8564-7F4F0A9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are due…</a:t>
            </a:r>
          </a:p>
        </p:txBody>
      </p:sp>
      <p:pic>
        <p:nvPicPr>
          <p:cNvPr id="10" name="Content Placeholder 9" descr="A body of water with buildings and light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8150F211-1D75-A7D9-E3C7-85AD78359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698AC93B-53FB-31F1-E3A4-4102C08E710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095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F65515-7DCF-4A1D-BE1D-C39A0852B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59" y="1212855"/>
            <a:ext cx="7406093" cy="2234055"/>
          </a:xfrm>
        </p:spPr>
        <p:txBody>
          <a:bodyPr/>
          <a:lstStyle/>
          <a:p>
            <a:r>
              <a:rPr lang="en-AU" sz="4000" b="1" dirty="0"/>
              <a:t>Thank You</a:t>
            </a:r>
            <a:endParaRPr lang="en-AU" sz="4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247D5-BCE5-4BFD-AE97-6DD0A4E7B2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55000" lnSpcReduction="20000"/>
          </a:bodyPr>
          <a:lstStyle/>
          <a:p>
            <a:endParaRPr lang="en-AU"/>
          </a:p>
        </p:txBody>
      </p:sp>
      <p:pic>
        <p:nvPicPr>
          <p:cNvPr id="1026" name="Picture 2" descr="https://cdn.galaxy.tf/thumb/sizeW400/unit-media/unilodge-unit/uploads/images/hotel_photo/001/588/234/gallery-6-standa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851" y="1247434"/>
            <a:ext cx="2789695" cy="20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galaxy.tf/thumb/sizeW400/unit-media/unilodge-unit/uploads/images/hotel_photo/001/550/450/guildhouse4-stand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851" y="3446910"/>
            <a:ext cx="2789695" cy="20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57713" cy="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WELCOME TO COUNTRY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9C0500-3CA6-E447-AD3A-B14E83E9F214}"/>
              </a:ext>
            </a:extLst>
          </p:cNvPr>
          <p:cNvSpPr txBox="1">
            <a:spLocks/>
          </p:cNvSpPr>
          <p:nvPr/>
        </p:nvSpPr>
        <p:spPr>
          <a:xfrm>
            <a:off x="280183" y="1961134"/>
            <a:ext cx="1874294" cy="6512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Emeritus Professor Simon Forrest</a:t>
            </a:r>
            <a:endParaRPr lang="en-US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BB062-F147-DE7D-35FC-D26AB46B11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384" y="876093"/>
            <a:ext cx="9201623" cy="52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8">
            <a:extLst>
              <a:ext uri="{FF2B5EF4-FFF2-40B4-BE49-F238E27FC236}">
                <a16:creationId xmlns:a16="http://schemas.microsoft.com/office/drawing/2014/main" id="{A906BF32-137E-B14D-821F-691660976A07}"/>
              </a:ext>
            </a:extLst>
          </p:cNvPr>
          <p:cNvGrpSpPr>
            <a:grpSpLocks/>
          </p:cNvGrpSpPr>
          <p:nvPr/>
        </p:nvGrpSpPr>
        <p:grpSpPr bwMode="auto">
          <a:xfrm>
            <a:off x="-51594" y="-8238"/>
            <a:ext cx="12295188" cy="6237288"/>
            <a:chOff x="-16989" y="-21020"/>
            <a:chExt cx="12246567" cy="62125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017E01-71D1-174E-95CF-DD9D65758B8C}"/>
                </a:ext>
              </a:extLst>
            </p:cNvPr>
            <p:cNvSpPr/>
            <p:nvPr/>
          </p:nvSpPr>
          <p:spPr>
            <a:xfrm>
              <a:off x="-16989" y="-21020"/>
              <a:ext cx="12246567" cy="6212541"/>
            </a:xfrm>
            <a:prstGeom prst="rect">
              <a:avLst/>
            </a:prstGeom>
            <a:solidFill>
              <a:srgbClr val="010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solidFill>
                  <a:srgbClr val="99B5FE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BA7518D-6529-B64C-B2DF-88120E99A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82" t="16117" r="17954" b="14921"/>
            <a:stretch/>
          </p:blipFill>
          <p:spPr>
            <a:xfrm>
              <a:off x="1705522" y="230968"/>
              <a:ext cx="558497" cy="61072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458723-A199-594C-B27C-9BD9BDAE2707}"/>
                </a:ext>
              </a:extLst>
            </p:cNvPr>
            <p:cNvSpPr/>
            <p:nvPr/>
          </p:nvSpPr>
          <p:spPr>
            <a:xfrm>
              <a:off x="351436" y="576675"/>
              <a:ext cx="2525212" cy="248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240"/>
                </a:lnSpc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AU" sz="120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The CURTIN ACADEMY</a:t>
              </a:r>
            </a:p>
          </p:txBody>
        </p:sp>
        <p:pic>
          <p:nvPicPr>
            <p:cNvPr id="18446" name="Picture 36">
              <a:extLst>
                <a:ext uri="{FF2B5EF4-FFF2-40B4-BE49-F238E27FC236}">
                  <a16:creationId xmlns:a16="http://schemas.microsoft.com/office/drawing/2014/main" id="{FEA188FD-2735-7944-B840-90B188A51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86" y="825179"/>
              <a:ext cx="1811358" cy="70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14">
              <a:extLst>
                <a:ext uri="{FF2B5EF4-FFF2-40B4-BE49-F238E27FC236}">
                  <a16:creationId xmlns:a16="http://schemas.microsoft.com/office/drawing/2014/main" id="{7FDB3BB5-7A79-5B40-9734-E5D787C45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66" y="1897351"/>
              <a:ext cx="2015717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BF8F00"/>
                  </a:solidFill>
                  <a:latin typeface="Century Gothic" panose="020B0502020202020204" pitchFamily="34" charset="0"/>
                </a:rPr>
                <a:t>PEOPLE</a:t>
              </a:r>
              <a:endParaRPr lang="en-AU" altLang="en-US" sz="1200">
                <a:latin typeface="Century Gothic" panose="020B0502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lang="en-AU" altLang="en-US" sz="900">
                  <a:solidFill>
                    <a:schemeClr val="bg1"/>
                  </a:solidFill>
                  <a:latin typeface="Century Gothic" panose="020B0502020202020204" pitchFamily="34" charset="0"/>
                </a:rPr>
                <a:t>people-centred</a:t>
              </a:r>
              <a:endParaRPr lang="en-AU" altLang="en-US" sz="18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BF8F00"/>
                  </a:solidFill>
                  <a:latin typeface="Century Gothic" panose="020B0502020202020204" pitchFamily="34" charset="0"/>
                </a:rPr>
                <a:t>PEDAGOGY</a:t>
              </a:r>
              <a:endParaRPr lang="en-AU" altLang="en-US" sz="1200">
                <a:latin typeface="Century Gothic" panose="020B0502020202020204" pitchFamily="34" charset="0"/>
              </a:endParaRPr>
            </a:p>
            <a:p>
              <a:pPr eaLnBrk="1" hangingPunct="1">
                <a:lnSpc>
                  <a:spcPts val="12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AU" altLang="en-US" sz="900">
                  <a:solidFill>
                    <a:schemeClr val="bg1"/>
                  </a:solidFill>
                  <a:latin typeface="Century Gothic" panose="020B0502020202020204" pitchFamily="34" charset="0"/>
                </a:rPr>
                <a:t>globally-placed</a:t>
              </a:r>
              <a:endParaRPr lang="en-AU" altLang="en-US" sz="18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eaLnBrk="1" hangingPunct="1">
                <a:lnSpc>
                  <a:spcPts val="1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BF8F00"/>
                  </a:solidFill>
                  <a:latin typeface="Century Gothic" panose="020B0502020202020204" pitchFamily="34" charset="0"/>
                </a:rPr>
                <a:t>PRACTICE</a:t>
              </a:r>
              <a:endParaRPr lang="en-AU" altLang="en-US" sz="1200">
                <a:latin typeface="Century Gothic" panose="020B0502020202020204" pitchFamily="34" charset="0"/>
              </a:endParaRPr>
            </a:p>
            <a:p>
              <a:pPr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900">
                  <a:solidFill>
                    <a:schemeClr val="bg1"/>
                  </a:solidFill>
                  <a:latin typeface="Century Gothic" panose="020B0502020202020204" pitchFamily="34" charset="0"/>
                </a:rPr>
                <a:t>paradigm-shifters</a:t>
              </a:r>
              <a:endParaRPr lang="en-AU" altLang="en-US" sz="18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13F2E22-FA97-BC40-B196-85F8B22CEAE4}"/>
                </a:ext>
              </a:extLst>
            </p:cNvPr>
            <p:cNvCxnSpPr>
              <a:cxnSpLocks/>
            </p:cNvCxnSpPr>
            <p:nvPr/>
          </p:nvCxnSpPr>
          <p:spPr>
            <a:xfrm>
              <a:off x="441566" y="1828987"/>
              <a:ext cx="1679258" cy="0"/>
            </a:xfrm>
            <a:prstGeom prst="line">
              <a:avLst/>
            </a:prstGeom>
            <a:ln w="19050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Rectangle 358">
            <a:extLst>
              <a:ext uri="{FF2B5EF4-FFF2-40B4-BE49-F238E27FC236}">
                <a16:creationId xmlns:a16="http://schemas.microsoft.com/office/drawing/2014/main" id="{C4E63939-583C-C94B-A3BC-80082B309212}"/>
              </a:ext>
            </a:extLst>
          </p:cNvPr>
          <p:cNvSpPr/>
          <p:nvPr/>
        </p:nvSpPr>
        <p:spPr>
          <a:xfrm>
            <a:off x="3502025" y="1038225"/>
            <a:ext cx="8293100" cy="3095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142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 </a:t>
            </a:r>
          </a:p>
        </p:txBody>
      </p:sp>
      <p:pic>
        <p:nvPicPr>
          <p:cNvPr id="18435" name="Picture 27">
            <a:extLst>
              <a:ext uri="{FF2B5EF4-FFF2-40B4-BE49-F238E27FC236}">
                <a16:creationId xmlns:a16="http://schemas.microsoft.com/office/drawing/2014/main" id="{120A3C96-6B26-5A40-903A-8E8F97B2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6122988"/>
            <a:ext cx="206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">
            <a:extLst>
              <a:ext uri="{FF2B5EF4-FFF2-40B4-BE49-F238E27FC236}">
                <a16:creationId xmlns:a16="http://schemas.microsoft.com/office/drawing/2014/main" id="{D58DDD3F-4927-3541-88C8-5F6AA822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6530975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29">
            <a:extLst>
              <a:ext uri="{FF2B5EF4-FFF2-40B4-BE49-F238E27FC236}">
                <a16:creationId xmlns:a16="http://schemas.microsoft.com/office/drawing/2014/main" id="{198CC0AB-579D-1F49-A988-00FD70F16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1900"/>
            <a:ext cx="12192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875"/>
              </a:lnSpc>
              <a:spcBef>
                <a:spcPct val="0"/>
              </a:spcBef>
              <a:buFontTx/>
              <a:buNone/>
            </a:pPr>
            <a:r>
              <a:rPr lang="en-AU" altLang="en-US" sz="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Curtin Academy</a:t>
            </a:r>
            <a:endParaRPr lang="en-AU" altLang="en-US" sz="100" baseline="300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875"/>
              </a:lnSpc>
              <a:spcBef>
                <a:spcPct val="0"/>
              </a:spcBef>
              <a:buFontTx/>
              <a:buNone/>
            </a:pPr>
            <a:r>
              <a:rPr lang="en-AU" altLang="en-US" sz="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Curtin University, </a:t>
            </a:r>
            <a:r>
              <a:rPr lang="en-AU" altLang="en-US" sz="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 </a:t>
            </a:r>
            <a:endParaRPr lang="en-AU" altLang="en-US" sz="60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438" name="Group 31">
            <a:extLst>
              <a:ext uri="{FF2B5EF4-FFF2-40B4-BE49-F238E27FC236}">
                <a16:creationId xmlns:a16="http://schemas.microsoft.com/office/drawing/2014/main" id="{F90B909D-3730-914E-8B19-BD53434B5563}"/>
              </a:ext>
            </a:extLst>
          </p:cNvPr>
          <p:cNvGrpSpPr>
            <a:grpSpLocks/>
          </p:cNvGrpSpPr>
          <p:nvPr/>
        </p:nvGrpSpPr>
        <p:grpSpPr bwMode="auto">
          <a:xfrm>
            <a:off x="10229711" y="6294443"/>
            <a:ext cx="1789272" cy="302965"/>
            <a:chOff x="10172956" y="6138471"/>
            <a:chExt cx="1790259" cy="302977"/>
          </a:xfrm>
        </p:grpSpPr>
        <p:sp>
          <p:nvSpPr>
            <p:cNvPr id="18440" name="TextBox 32">
              <a:extLst>
                <a:ext uri="{FF2B5EF4-FFF2-40B4-BE49-F238E27FC236}">
                  <a16:creationId xmlns:a16="http://schemas.microsoft.com/office/drawing/2014/main" id="{DDC929B0-CB12-914B-B07D-660936073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2956" y="6138471"/>
              <a:ext cx="1790259" cy="21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800" b="1" dirty="0"/>
                <a:t>Curtin Academy Study Tour Showcase</a:t>
              </a:r>
              <a:endParaRPr lang="en-AU" altLang="en-US" sz="800" dirty="0"/>
            </a:p>
          </p:txBody>
        </p:sp>
        <p:sp>
          <p:nvSpPr>
            <p:cNvPr id="18441" name="TextBox 33">
              <a:extLst>
                <a:ext uri="{FF2B5EF4-FFF2-40B4-BE49-F238E27FC236}">
                  <a16:creationId xmlns:a16="http://schemas.microsoft.com/office/drawing/2014/main" id="{E6B13A3B-8120-2C43-9ACA-ED5715264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0095" y="6256775"/>
              <a:ext cx="577721" cy="1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600" dirty="0"/>
                <a:t>March, 2023</a:t>
              </a:r>
            </a:p>
          </p:txBody>
        </p:sp>
        <p:sp>
          <p:nvSpPr>
            <p:cNvPr id="18442" name="TextBox 34">
              <a:extLst>
                <a:ext uri="{FF2B5EF4-FFF2-40B4-BE49-F238E27FC236}">
                  <a16:creationId xmlns:a16="http://schemas.microsoft.com/office/drawing/2014/main" id="{2BD8C58F-5D5A-1B42-829E-2AE435AEE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6065" y="6256775"/>
              <a:ext cx="507150" cy="1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600" dirty="0"/>
                <a:t>Perth, WA</a:t>
              </a:r>
            </a:p>
          </p:txBody>
        </p:sp>
      </p:grpSp>
      <p:sp>
        <p:nvSpPr>
          <p:cNvPr id="18439" name="Content Placeholder 2">
            <a:extLst>
              <a:ext uri="{FF2B5EF4-FFF2-40B4-BE49-F238E27FC236}">
                <a16:creationId xmlns:a16="http://schemas.microsoft.com/office/drawing/2014/main" id="{A6AF6845-B288-C547-BED9-71699D01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083" y="818342"/>
            <a:ext cx="8775700" cy="458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Showcase Proceedings</a:t>
            </a:r>
            <a:endParaRPr lang="en-US" altLang="en-US" sz="18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Welcome of Guest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Opening Address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Welcome to Country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Welcome Address </a:t>
            </a:r>
            <a:r>
              <a:rPr lang="en-US" altLang="en-US" sz="1400" i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by Deputy Vice Chancellor (Global)</a:t>
            </a:r>
          </a:p>
          <a:p>
            <a:pPr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Learning Engagement Address </a:t>
            </a:r>
            <a:r>
              <a:rPr lang="en-US" altLang="en-US" sz="1400" i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by Deputy Vice Chancellor (Academic)</a:t>
            </a:r>
          </a:p>
          <a:p>
            <a:pPr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Student Learning Presentation </a:t>
            </a:r>
            <a:r>
              <a:rPr lang="en-US" altLang="en-US" sz="1400" i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(NCP Miri &amp; Singapore Experience)</a:t>
            </a:r>
          </a:p>
          <a:p>
            <a:pPr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Student Pitches</a:t>
            </a:r>
          </a:p>
          <a:p>
            <a:pPr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Acknowledgements </a:t>
            </a:r>
            <a:r>
              <a:rPr lang="en-US" altLang="en-US" sz="1400" i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by Curtin Academy Chair</a:t>
            </a:r>
          </a:p>
          <a:p>
            <a:pPr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Closing of Event</a:t>
            </a:r>
          </a:p>
          <a:p>
            <a:pPr>
              <a:buNone/>
            </a:pPr>
            <a:r>
              <a:rPr lang="en-US" altLang="en-US" sz="1800" b="1" dirty="0">
                <a:solidFill>
                  <a:srgbClr val="CE95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// </a:t>
            </a:r>
            <a:r>
              <a:rPr lang="en-US" altLang="en-US" sz="1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Networking &amp; Drinks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57713" cy="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JOURNEY OF EMPOWERMENT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CHALLENGES &amp;</a:t>
            </a:r>
            <a:endParaRPr lang="en-AU" sz="1600" b="1" dirty="0">
              <a:solidFill>
                <a:schemeClr val="accent4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AU" sz="16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OPPORTUNITIES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ody of water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C1D89A18-6592-914B-9FAD-BEDC5E915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7"/>
          <a:stretch/>
        </p:blipFill>
        <p:spPr>
          <a:xfrm rot="5400000">
            <a:off x="7296329" y="1966451"/>
            <a:ext cx="4920982" cy="284385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92DAEE-2DD0-AD44-9EE6-E8D96A96E02D}"/>
              </a:ext>
            </a:extLst>
          </p:cNvPr>
          <p:cNvSpPr/>
          <p:nvPr/>
        </p:nvSpPr>
        <p:spPr>
          <a:xfrm>
            <a:off x="2901414" y="1226994"/>
            <a:ext cx="2199503" cy="2199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D29597-2904-B349-8B73-B6204821175D}"/>
              </a:ext>
            </a:extLst>
          </p:cNvPr>
          <p:cNvSpPr txBox="1"/>
          <p:nvPr/>
        </p:nvSpPr>
        <p:spPr>
          <a:xfrm>
            <a:off x="3133645" y="2573828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Delay due to Global Pandemic Crisis (COVID)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DCAD0A4-8F27-C543-BE9F-CBCC939C4ACB}"/>
              </a:ext>
            </a:extLst>
          </p:cNvPr>
          <p:cNvSpPr/>
          <p:nvPr/>
        </p:nvSpPr>
        <p:spPr>
          <a:xfrm>
            <a:off x="5335693" y="1226994"/>
            <a:ext cx="2199503" cy="2199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482682-C3E2-9A4D-9168-363E4A7DA9CF}"/>
              </a:ext>
            </a:extLst>
          </p:cNvPr>
          <p:cNvSpPr txBox="1"/>
          <p:nvPr/>
        </p:nvSpPr>
        <p:spPr>
          <a:xfrm>
            <a:off x="5576162" y="2573828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Bridging the gap between learning disciplines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73A472-98F0-7840-93D1-DB2C2254099B}"/>
              </a:ext>
            </a:extLst>
          </p:cNvPr>
          <p:cNvSpPr txBox="1"/>
          <p:nvPr/>
        </p:nvSpPr>
        <p:spPr>
          <a:xfrm>
            <a:off x="5553752" y="1497282"/>
            <a:ext cx="1763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Deliverables VS Expectations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01A66-81BC-1744-A5CF-A9AA1D1ACAC9}"/>
              </a:ext>
            </a:extLst>
          </p:cNvPr>
          <p:cNvSpPr txBox="1"/>
          <p:nvPr/>
        </p:nvSpPr>
        <p:spPr>
          <a:xfrm>
            <a:off x="3133645" y="1571827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2020, 2021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2022, 2023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173017-7A11-F941-89A2-F2E65B449B2D}"/>
              </a:ext>
            </a:extLst>
          </p:cNvPr>
          <p:cNvSpPr/>
          <p:nvPr/>
        </p:nvSpPr>
        <p:spPr>
          <a:xfrm>
            <a:off x="2901414" y="3575829"/>
            <a:ext cx="2199503" cy="2199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A80637-E7BA-2A47-BD09-A1E7875DB337}"/>
              </a:ext>
            </a:extLst>
          </p:cNvPr>
          <p:cNvSpPr txBox="1"/>
          <p:nvPr/>
        </p:nvSpPr>
        <p:spPr>
          <a:xfrm>
            <a:off x="3133645" y="4922663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Largest Cohort mobilized by Curtin University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4C8867-086D-F046-AF10-4F6918F8FE6E}"/>
              </a:ext>
            </a:extLst>
          </p:cNvPr>
          <p:cNvSpPr/>
          <p:nvPr/>
        </p:nvSpPr>
        <p:spPr>
          <a:xfrm>
            <a:off x="5335693" y="3575829"/>
            <a:ext cx="2199503" cy="2199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41DEC9-40AD-9C43-9AA5-B7901ACD9271}"/>
              </a:ext>
            </a:extLst>
          </p:cNvPr>
          <p:cNvSpPr txBox="1"/>
          <p:nvPr/>
        </p:nvSpPr>
        <p:spPr>
          <a:xfrm>
            <a:off x="5576162" y="4922663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Destination,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Health &amp; Safety,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Local Requirements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60FE0-D52C-8843-A294-963D0F3DA83F}"/>
              </a:ext>
            </a:extLst>
          </p:cNvPr>
          <p:cNvSpPr txBox="1"/>
          <p:nvPr/>
        </p:nvSpPr>
        <p:spPr>
          <a:xfrm>
            <a:off x="5553752" y="3846117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On site challenges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346EF9-B46C-1143-A36B-CAA3153E0614}"/>
              </a:ext>
            </a:extLst>
          </p:cNvPr>
          <p:cNvSpPr txBox="1"/>
          <p:nvPr/>
        </p:nvSpPr>
        <p:spPr>
          <a:xfrm>
            <a:off x="3133645" y="3920662"/>
            <a:ext cx="1763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240 Students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staff</a:t>
            </a:r>
          </a:p>
        </p:txBody>
      </p:sp>
    </p:spTree>
    <p:extLst>
      <p:ext uri="{BB962C8B-B14F-4D97-AF65-F5344CB8AC3E}">
        <p14:creationId xmlns:p14="http://schemas.microsoft.com/office/powerpoint/2010/main" val="66147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57713" cy="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WELCOME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ADDRESS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9587B01-EBFF-814A-ADE3-C1901614783E}"/>
              </a:ext>
            </a:extLst>
          </p:cNvPr>
          <p:cNvSpPr txBox="1">
            <a:spLocks/>
          </p:cNvSpPr>
          <p:nvPr/>
        </p:nvSpPr>
        <p:spPr>
          <a:xfrm>
            <a:off x="2561969" y="3602412"/>
            <a:ext cx="5148094" cy="182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WELCOME ADDRESS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6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Seth </a:t>
            </a:r>
            <a:r>
              <a:rPr lang="en-US" sz="26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Kunin</a:t>
            </a:r>
            <a:endParaRPr lang="en-US" sz="2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  <a:t>Deputy Vice Chancellor - Global</a:t>
            </a:r>
            <a:b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224DD6E-1E70-324E-9156-67726E00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502" y="1357734"/>
            <a:ext cx="2886417" cy="40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4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57713" cy="75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LEARNING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ENGAGEMENT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ADDRESS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Eminent researcher and educator appointed Curtin senior leader - News at  Curtin | Curtin University, Perth, Australia">
            <a:extLst>
              <a:ext uri="{FF2B5EF4-FFF2-40B4-BE49-F238E27FC236}">
                <a16:creationId xmlns:a16="http://schemas.microsoft.com/office/drawing/2014/main" id="{5AEA760A-1FCB-0E49-B4AF-D7DE0A92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666" y="1344162"/>
            <a:ext cx="2797253" cy="40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9D4BECC-C9E4-DE45-A301-1A08C05D9D35}"/>
              </a:ext>
            </a:extLst>
          </p:cNvPr>
          <p:cNvSpPr txBox="1">
            <a:spLocks/>
          </p:cNvSpPr>
          <p:nvPr/>
        </p:nvSpPr>
        <p:spPr>
          <a:xfrm>
            <a:off x="2561969" y="3602412"/>
            <a:ext cx="5148094" cy="182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LEARNING ENGAGEMENT ADDRESS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600" b="1" dirty="0">
                <a:latin typeface="DengXian" panose="02010600030101010101" pitchFamily="2" charset="-122"/>
                <a:ea typeface="DengXian" panose="02010600030101010101" pitchFamily="2" charset="-122"/>
              </a:rPr>
              <a:t>Professor Paul Brunton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  <a:t>Deputy Vice Chancellor - Academic</a:t>
            </a:r>
            <a:b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sz="1400" dirty="0">
                <a:latin typeface="DengXian" panose="02010600030101010101" pitchFamily="2" charset="-122"/>
                <a:ea typeface="DengXian" panose="02010600030101010101" pitchFamily="2" charset="-122"/>
              </a:rPr>
              <a:t>Curtin University</a:t>
            </a:r>
          </a:p>
        </p:txBody>
      </p:sp>
    </p:spTree>
    <p:extLst>
      <p:ext uri="{BB962C8B-B14F-4D97-AF65-F5344CB8AC3E}">
        <p14:creationId xmlns:p14="http://schemas.microsoft.com/office/powerpoint/2010/main" val="394699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F65515-7DCF-4A1D-BE1D-C39A0852B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4" y="1787611"/>
            <a:ext cx="8240152" cy="2234055"/>
          </a:xfrm>
        </p:spPr>
        <p:txBody>
          <a:bodyPr/>
          <a:lstStyle/>
          <a:p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NCP Visit to Singapore</a:t>
            </a:r>
            <a:b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Thoughts from the DVCA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247D5-BCE5-4BFD-AE97-6DD0A4E7B2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55000" lnSpcReduction="20000"/>
          </a:bodyPr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048D7-A179-AD81-BD24-B9E4E294B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Paul Brunton</a:t>
            </a:r>
          </a:p>
        </p:txBody>
      </p:sp>
      <p:pic>
        <p:nvPicPr>
          <p:cNvPr id="16" name="Picture 15" descr="A group of people posing for a photo on a bridge&#10;&#10;Description automatically generated with medium confidence">
            <a:extLst>
              <a:ext uri="{FF2B5EF4-FFF2-40B4-BE49-F238E27FC236}">
                <a16:creationId xmlns:a16="http://schemas.microsoft.com/office/drawing/2014/main" id="{664600DB-2C60-4DBF-2C46-0A334FD2B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006" y="1408155"/>
            <a:ext cx="5388919" cy="40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5DC6-CC67-13D1-9B9E-8ACCECD21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5320">
            <a:off x="10192860" y="179233"/>
            <a:ext cx="1825917" cy="32197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C0D7AE4-9BD0-8844-DF31-E6FC666A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8528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E01612-7486-EA1B-C7F8-5F4CE423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great opportunity…</a:t>
            </a: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C082C856-F0C1-F1A9-97FA-FF587CCA332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Content Placeholder 1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D97542C-BB49-EDCB-5D95-D50F96D88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5106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F5DC6-CC67-13D1-9B9E-8ACCECD21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5320">
            <a:off x="10192860" y="179233"/>
            <a:ext cx="1825917" cy="32197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C0D7AE4-9BD0-8844-DF31-E6FC666A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28528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3B3ACF-88F3-2703-2225-AD4C8DA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things in a different way…</a:t>
            </a:r>
          </a:p>
        </p:txBody>
      </p:sp>
      <p:pic>
        <p:nvPicPr>
          <p:cNvPr id="12" name="Content Placeholder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9AB8C38-B869-931B-908B-0472AFBE6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033" y="1493838"/>
            <a:ext cx="6024033" cy="4518025"/>
          </a:xfrm>
        </p:spPr>
      </p:pic>
    </p:spTree>
    <p:extLst>
      <p:ext uri="{BB962C8B-B14F-4D97-AF65-F5344CB8AC3E}">
        <p14:creationId xmlns:p14="http://schemas.microsoft.com/office/powerpoint/2010/main" val="101318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133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DengXian</vt:lpstr>
      <vt:lpstr>Arial</vt:lpstr>
      <vt:lpstr>Calibri</vt:lpstr>
      <vt:lpstr>Calibri Light</vt:lpstr>
      <vt:lpstr>Century Gothic</vt:lpstr>
      <vt:lpstr>SansaSoft Pro Light</vt:lpstr>
      <vt:lpstr>SansaSoft Pro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NCP Visit to Singapore Thoughts from the DVCA</vt:lpstr>
      <vt:lpstr>What a great opportunity…</vt:lpstr>
      <vt:lpstr>Doing things in a different way…</vt:lpstr>
      <vt:lpstr>Personal Reflections….</vt:lpstr>
      <vt:lpstr>Thanks are due…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Sheffield</dc:creator>
  <cp:lastModifiedBy>Rachel Sheffield</cp:lastModifiedBy>
  <cp:revision>1</cp:revision>
  <dcterms:created xsi:type="dcterms:W3CDTF">2023-03-26T07:37:26Z</dcterms:created>
  <dcterms:modified xsi:type="dcterms:W3CDTF">2023-03-26T07:38:15Z</dcterms:modified>
</cp:coreProperties>
</file>